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8" r:id="rId3"/>
    <p:sldId id="257" r:id="rId4"/>
    <p:sldId id="280" r:id="rId5"/>
    <p:sldId id="260" r:id="rId6"/>
    <p:sldId id="261" r:id="rId7"/>
    <p:sldId id="263" r:id="rId8"/>
    <p:sldId id="277" r:id="rId9"/>
    <p:sldId id="265" r:id="rId10"/>
    <p:sldId id="262" r:id="rId11"/>
    <p:sldId id="264" r:id="rId12"/>
    <p:sldId id="303" r:id="rId13"/>
    <p:sldId id="304" r:id="rId14"/>
    <p:sldId id="305" r:id="rId15"/>
    <p:sldId id="266" r:id="rId16"/>
  </p:sldIdLst>
  <p:sldSz cx="9144000" cy="5143500" type="screen16x9"/>
  <p:notesSz cx="6858000" cy="9144000"/>
  <p:embeddedFontLst>
    <p:embeddedFont>
      <p:font typeface="Bahiana" panose="020B0604020202020204" charset="0"/>
      <p:regular r:id="rId18"/>
    </p:embeddedFon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Roboto Slab Light" pitchFamily="2" charset="0"/>
      <p:regular r:id="rId27"/>
      <p:bold r:id="rId28"/>
    </p:embeddedFont>
    <p:embeddedFont>
      <p:font typeface="Squada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1D4040-B80E-4253-98A1-442128D0CC14}">
  <a:tblStyle styleId="{8A1D4040-B80E-4253-98A1-442128D0C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019570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019570e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244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97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1492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6bd56c9061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6bd56c9061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subTitle" idx="1"/>
          </p:nvPr>
        </p:nvSpPr>
        <p:spPr>
          <a:xfrm>
            <a:off x="60950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2"/>
          </p:nvPr>
        </p:nvSpPr>
        <p:spPr>
          <a:xfrm>
            <a:off x="342142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3"/>
          </p:nvPr>
        </p:nvSpPr>
        <p:spPr>
          <a:xfrm>
            <a:off x="7477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4"/>
          </p:nvPr>
        </p:nvSpPr>
        <p:spPr>
          <a:xfrm>
            <a:off x="60950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5"/>
          </p:nvPr>
        </p:nvSpPr>
        <p:spPr>
          <a:xfrm>
            <a:off x="342142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6"/>
          </p:nvPr>
        </p:nvSpPr>
        <p:spPr>
          <a:xfrm>
            <a:off x="7477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2410550" y="0"/>
            <a:ext cx="6730688" cy="6715400"/>
            <a:chOff x="2407950" y="0"/>
            <a:chExt cx="6730688" cy="6715400"/>
          </a:xfrm>
        </p:grpSpPr>
        <p:sp>
          <p:nvSpPr>
            <p:cNvPr id="247" name="Google Shape;247;p15"/>
            <p:cNvSpPr/>
            <p:nvPr/>
          </p:nvSpPr>
          <p:spPr>
            <a:xfrm>
              <a:off x="2407950" y="41039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8357563" y="3476400"/>
              <a:ext cx="781075" cy="995825"/>
            </a:xfrm>
            <a:custGeom>
              <a:avLst/>
              <a:gdLst/>
              <a:ahLst/>
              <a:cxnLst/>
              <a:rect l="l" t="t" r="r" b="b"/>
              <a:pathLst>
                <a:path w="31243" h="39833" extrusionOk="0">
                  <a:moveTo>
                    <a:pt x="1" y="1"/>
                  </a:moveTo>
                  <a:lnTo>
                    <a:pt x="1" y="7491"/>
                  </a:lnTo>
                  <a:lnTo>
                    <a:pt x="21885" y="22311"/>
                  </a:lnTo>
                  <a:lnTo>
                    <a:pt x="1" y="32938"/>
                  </a:lnTo>
                  <a:lnTo>
                    <a:pt x="1" y="39832"/>
                  </a:lnTo>
                  <a:lnTo>
                    <a:pt x="29423" y="25547"/>
                  </a:lnTo>
                  <a:cubicBezTo>
                    <a:pt x="29727" y="25400"/>
                    <a:pt x="29996" y="25210"/>
                    <a:pt x="30229" y="24983"/>
                  </a:cubicBezTo>
                  <a:cubicBezTo>
                    <a:pt x="30769" y="24462"/>
                    <a:pt x="31110" y="23751"/>
                    <a:pt x="31167" y="22979"/>
                  </a:cubicBezTo>
                  <a:cubicBezTo>
                    <a:pt x="31242" y="21871"/>
                    <a:pt x="30726" y="20810"/>
                    <a:pt x="29812" y="20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51" name="Google Shape;251;p1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62" name="Google Shape;262;p1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1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2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369" name="Google Shape;369;p22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1235925" y="0"/>
              <a:ext cx="4590109" cy="2185646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73" name="Google Shape;373;p2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74" name="Google Shape;374;p2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2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2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4" name="Google Shape;384;p22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0" name="Google Shape;30;p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-12" y="-12"/>
            <a:ext cx="7545763" cy="5143513"/>
            <a:chOff x="-12" y="-12"/>
            <a:chExt cx="7545763" cy="5143513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5048975" y="0"/>
              <a:ext cx="2496775" cy="5143500"/>
              <a:chOff x="5046375" y="0"/>
              <a:chExt cx="2496775" cy="5143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046375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5400000">
              <a:off x="-332850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72527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485608" y="-872804"/>
            <a:ext cx="8658379" cy="7854599"/>
            <a:chOff x="485608" y="-872804"/>
            <a:chExt cx="8658379" cy="7854599"/>
          </a:xfrm>
        </p:grpSpPr>
        <p:sp>
          <p:nvSpPr>
            <p:cNvPr id="49" name="Google Shape;49;p4"/>
            <p:cNvSpPr/>
            <p:nvPr/>
          </p:nvSpPr>
          <p:spPr>
            <a:xfrm rot="5400000" flipH="1">
              <a:off x="5830875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485608" y="-872804"/>
              <a:ext cx="8316624" cy="7854599"/>
              <a:chOff x="-752917" y="-872804"/>
              <a:chExt cx="8316624" cy="7854599"/>
            </a:xfrm>
          </p:grpSpPr>
          <p:sp>
            <p:nvSpPr>
              <p:cNvPr id="51" name="Google Shape;51;p4"/>
              <p:cNvSpPr/>
              <p:nvPr/>
            </p:nvSpPr>
            <p:spPr>
              <a:xfrm rot="-1528096">
                <a:off x="4626846" y="3960488"/>
                <a:ext cx="2496710" cy="2611382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rot="1218363">
                <a:off x="-604607" y="-416153"/>
                <a:ext cx="2877068" cy="1369957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53;p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54" name="Google Shape;54;p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1"/>
          </p:nvPr>
        </p:nvSpPr>
        <p:spPr>
          <a:xfrm flipH="1">
            <a:off x="838850" y="2229850"/>
            <a:ext cx="6806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/>
          <p:nvPr/>
        </p:nvSpPr>
        <p:spPr>
          <a:xfrm rot="10800000" flipH="1">
            <a:off x="-12" y="3476400"/>
            <a:ext cx="781075" cy="995825"/>
          </a:xfrm>
          <a:custGeom>
            <a:avLst/>
            <a:gdLst/>
            <a:ahLst/>
            <a:cxnLst/>
            <a:rect l="l" t="t" r="r" b="b"/>
            <a:pathLst>
              <a:path w="31243" h="39833" extrusionOk="0">
                <a:moveTo>
                  <a:pt x="1" y="1"/>
                </a:moveTo>
                <a:lnTo>
                  <a:pt x="1" y="7491"/>
                </a:lnTo>
                <a:lnTo>
                  <a:pt x="21885" y="22311"/>
                </a:lnTo>
                <a:lnTo>
                  <a:pt x="1" y="32938"/>
                </a:lnTo>
                <a:lnTo>
                  <a:pt x="1" y="39832"/>
                </a:lnTo>
                <a:lnTo>
                  <a:pt x="29423" y="25547"/>
                </a:lnTo>
                <a:cubicBezTo>
                  <a:pt x="29727" y="25400"/>
                  <a:pt x="29996" y="25210"/>
                  <a:pt x="30229" y="24983"/>
                </a:cubicBezTo>
                <a:cubicBezTo>
                  <a:pt x="30769" y="24462"/>
                  <a:pt x="31110" y="23751"/>
                  <a:pt x="31167" y="22979"/>
                </a:cubicBezTo>
                <a:cubicBezTo>
                  <a:pt x="31242" y="21871"/>
                  <a:pt x="30726" y="20810"/>
                  <a:pt x="29812" y="20189"/>
                </a:cubicBezTo>
                <a:lnTo>
                  <a:pt x="1" y="1"/>
                </a:ln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68" name="Google Shape;68;p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75;p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1063500" y="3116500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2"/>
          </p:nvPr>
        </p:nvSpPr>
        <p:spPr>
          <a:xfrm>
            <a:off x="5537275" y="3116475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3"/>
          </p:nvPr>
        </p:nvSpPr>
        <p:spPr>
          <a:xfrm>
            <a:off x="725275" y="2414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5199025" y="2419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>
            <a:off x="900063" y="0"/>
            <a:ext cx="8243925" cy="5428850"/>
            <a:chOff x="900063" y="0"/>
            <a:chExt cx="8243925" cy="5428850"/>
          </a:xfrm>
        </p:grpSpPr>
        <p:sp>
          <p:nvSpPr>
            <p:cNvPr id="83" name="Google Shape;83;p5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84;p5"/>
            <p:cNvGrpSpPr/>
            <p:nvPr/>
          </p:nvGrpSpPr>
          <p:grpSpPr>
            <a:xfrm flipH="1">
              <a:off x="900063" y="0"/>
              <a:ext cx="2496775" cy="5428850"/>
              <a:chOff x="5744400" y="0"/>
              <a:chExt cx="2496775" cy="542885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5744400" y="281740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104" name="Google Shape;104;p7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08" name="Google Shape;108;p7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7"/>
          <p:cNvSpPr txBox="1">
            <a:spLocks noGrp="1"/>
          </p:cNvSpPr>
          <p:nvPr>
            <p:ph type="ctrTitle"/>
          </p:nvPr>
        </p:nvSpPr>
        <p:spPr>
          <a:xfrm>
            <a:off x="725275" y="532479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ubTitle" idx="1"/>
          </p:nvPr>
        </p:nvSpPr>
        <p:spPr>
          <a:xfrm>
            <a:off x="4529250" y="1786822"/>
            <a:ext cx="3904800" cy="23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21" name="Google Shape;121;p8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128;p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0"/>
          <p:cNvGrpSpPr/>
          <p:nvPr/>
        </p:nvGrpSpPr>
        <p:grpSpPr>
          <a:xfrm flipH="1">
            <a:off x="900063" y="0"/>
            <a:ext cx="2496775" cy="5143500"/>
            <a:chOff x="5744400" y="0"/>
            <a:chExt cx="2496775" cy="5143500"/>
          </a:xfrm>
        </p:grpSpPr>
        <p:sp>
          <p:nvSpPr>
            <p:cNvPr id="147" name="Google Shape;147;p10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0"/>
          <p:cNvSpPr/>
          <p:nvPr/>
        </p:nvSpPr>
        <p:spPr>
          <a:xfrm rot="5400000">
            <a:off x="5830875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51" name="Google Shape;151;p1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55;p1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56" name="Google Shape;156;p1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1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subTitle" idx="3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5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4"/>
          <p:cNvGrpSpPr/>
          <p:nvPr/>
        </p:nvGrpSpPr>
        <p:grpSpPr>
          <a:xfrm>
            <a:off x="2600" y="0"/>
            <a:ext cx="9141388" cy="5143500"/>
            <a:chOff x="2600" y="0"/>
            <a:chExt cx="9141388" cy="5143500"/>
          </a:xfrm>
        </p:grpSpPr>
        <p:sp>
          <p:nvSpPr>
            <p:cNvPr id="221" name="Google Shape;221;p14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4"/>
            <p:cNvGrpSpPr/>
            <p:nvPr/>
          </p:nvGrpSpPr>
          <p:grpSpPr>
            <a:xfrm flipH="1">
              <a:off x="2600" y="0"/>
              <a:ext cx="3394238" cy="5143500"/>
              <a:chOff x="5744400" y="0"/>
              <a:chExt cx="3394238" cy="51435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" name="Google Shape;226;p1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27" name="Google Shape;227;p1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4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8" r:id="rId8"/>
    <p:sldLayoutId id="2147483660" r:id="rId9"/>
    <p:sldLayoutId id="2147483661" r:id="rId10"/>
    <p:sldLayoutId id="2147483662" r:id="rId11"/>
    <p:sldLayoutId id="2147483668" r:id="rId12"/>
    <p:sldLayoutId id="2147483672" r:id="rId13"/>
    <p:sldLayoutId id="214748367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0"/>
          <p:cNvPicPr preferRelativeResize="0"/>
          <p:nvPr/>
        </p:nvPicPr>
        <p:blipFill rotWithShape="1">
          <a:blip r:embed="rId3">
            <a:alphaModFix/>
          </a:blip>
          <a:srcRect t="14712"/>
          <a:stretch/>
        </p:blipFill>
        <p:spPr>
          <a:xfrm>
            <a:off x="0" y="756850"/>
            <a:ext cx="9144005" cy="43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0"/>
          <p:cNvSpPr txBox="1">
            <a:spLocks noGrp="1"/>
          </p:cNvSpPr>
          <p:nvPr>
            <p:ph type="subTitle" idx="1"/>
          </p:nvPr>
        </p:nvSpPr>
        <p:spPr>
          <a:xfrm>
            <a:off x="2249500" y="3171912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berorientasi</a:t>
            </a:r>
            <a:r>
              <a:rPr lang="en-ID" dirty="0"/>
              <a:t> </a:t>
            </a:r>
            <a:r>
              <a:rPr lang="en-ID" dirty="0" err="1"/>
              <a:t>objek</a:t>
            </a:r>
            <a:endParaRPr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Berburu</a:t>
            </a:r>
            <a:r>
              <a:rPr lang="en-US" dirty="0"/>
              <a:t> </a:t>
            </a:r>
            <a:r>
              <a:rPr lang="en-US" dirty="0" err="1"/>
              <a:t>Hewan</a:t>
            </a:r>
            <a:endParaRPr dirty="0"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65" name="Google Shape;465;p3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3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70" name="Google Shape;470;p3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" name="Google Shape;472;p3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6"/>
          <p:cNvSpPr txBox="1">
            <a:spLocks noGrp="1"/>
          </p:cNvSpPr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>
                <a:solidFill>
                  <a:schemeClr val="lt2"/>
                </a:solidFill>
              </a:rPr>
              <a:t>CODE</a:t>
            </a:r>
            <a:endParaRPr sz="13800" dirty="0">
              <a:solidFill>
                <a:schemeClr val="lt2"/>
              </a:solidFill>
            </a:endParaRPr>
          </a:p>
        </p:txBody>
      </p:sp>
      <p:sp>
        <p:nvSpPr>
          <p:cNvPr id="559" name="Google Shape;559;p36"/>
          <p:cNvSpPr txBox="1">
            <a:spLocks noGrp="1"/>
          </p:cNvSpPr>
          <p:nvPr>
            <p:ph type="subTitle" idx="1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Kode</a:t>
            </a:r>
            <a:endParaRPr dirty="0"/>
          </a:p>
        </p:txBody>
      </p:sp>
      <p:grpSp>
        <p:nvGrpSpPr>
          <p:cNvPr id="560" name="Google Shape;560;p36"/>
          <p:cNvGrpSpPr/>
          <p:nvPr/>
        </p:nvGrpSpPr>
        <p:grpSpPr>
          <a:xfrm rot="1637668">
            <a:off x="5430477" y="2476920"/>
            <a:ext cx="2842312" cy="1976906"/>
            <a:chOff x="164875" y="299500"/>
            <a:chExt cx="7355425" cy="5115900"/>
          </a:xfrm>
        </p:grpSpPr>
        <p:sp>
          <p:nvSpPr>
            <p:cNvPr id="561" name="Google Shape;561;p36"/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" name="Google Shape;602;p36"/>
          <p:cNvSpPr/>
          <p:nvPr/>
        </p:nvSpPr>
        <p:spPr>
          <a:xfrm>
            <a:off x="5813606" y="0"/>
            <a:ext cx="1548450" cy="2745675"/>
          </a:xfrm>
          <a:custGeom>
            <a:avLst/>
            <a:gdLst/>
            <a:ahLst/>
            <a:cxnLst/>
            <a:rect l="l" t="t" r="r" b="b"/>
            <a:pathLst>
              <a:path w="61938" h="109827" extrusionOk="0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/>
          <p:nvPr/>
        </p:nvSpPr>
        <p:spPr>
          <a:xfrm>
            <a:off x="4333165" y="1401784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ctrTitle"/>
          </p:nvPr>
        </p:nvSpPr>
        <p:spPr>
          <a:xfrm>
            <a:off x="3996744" y="349067"/>
            <a:ext cx="3988706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WORD</a:t>
            </a:r>
            <a:endParaRPr dirty="0"/>
          </a:p>
        </p:txBody>
      </p: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4572000" y="1577093"/>
            <a:ext cx="3016999" cy="233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</a:pPr>
            <a:r>
              <a:rPr lang="en-ID" dirty="0"/>
              <a:t>Class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meng-generate kata-kata, kata-kata yang </a:t>
            </a:r>
            <a:r>
              <a:rPr lang="en-ID" dirty="0" err="1"/>
              <a:t>keluar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nama-nama</a:t>
            </a:r>
            <a:r>
              <a:rPr lang="en-ID" dirty="0"/>
              <a:t> </a:t>
            </a:r>
            <a:r>
              <a:rPr lang="en-ID" dirty="0" err="1"/>
              <a:t>hewan</a:t>
            </a:r>
            <a:r>
              <a:rPr lang="en-ID" dirty="0"/>
              <a:t>.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inheritance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induk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Bernama LOAD.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enkapsulasi</a:t>
            </a:r>
            <a:r>
              <a:rPr lang="en-ID" dirty="0"/>
              <a:t> yang </a:t>
            </a:r>
            <a:r>
              <a:rPr lang="en-ID" dirty="0" err="1"/>
              <a:t>dipakai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color</a:t>
            </a:r>
            <a:r>
              <a:rPr lang="en-ID" dirty="0"/>
              <a:t> dan speed yang. Cara </a:t>
            </a:r>
            <a:r>
              <a:rPr lang="en-ID" dirty="0" err="1"/>
              <a:t>mengaksesnya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getter setter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31242-A48D-B33F-D29F-EE58FBF4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79" y="36392"/>
            <a:ext cx="2653714" cy="2730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F8972-18CC-4367-FD1B-298FA5EC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34" y="2775365"/>
            <a:ext cx="2894942" cy="23681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/>
          <p:nvPr/>
        </p:nvSpPr>
        <p:spPr>
          <a:xfrm>
            <a:off x="4929892" y="1401784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ctrTitle"/>
          </p:nvPr>
        </p:nvSpPr>
        <p:spPr>
          <a:xfrm>
            <a:off x="4589178" y="349067"/>
            <a:ext cx="3988706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LOAD</a:t>
            </a:r>
            <a:endParaRPr dirty="0"/>
          </a:p>
        </p:txBody>
      </p: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5168727" y="1577093"/>
            <a:ext cx="3016999" cy="233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</a:pPr>
            <a:r>
              <a:rPr lang="en-ID" dirty="0"/>
              <a:t>Class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load asset game, asset yang di load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burung</a:t>
            </a:r>
            <a:r>
              <a:rPr lang="en-ID" dirty="0"/>
              <a:t>. Pada class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inheritance, </a:t>
            </a:r>
            <a:r>
              <a:rPr lang="en-ID" dirty="0" err="1"/>
              <a:t>turunan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LIST_WORD. 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18E9B-0DC1-643B-95DC-86944823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9" y="1336169"/>
            <a:ext cx="4131777" cy="28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77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/>
          <p:nvPr/>
        </p:nvSpPr>
        <p:spPr>
          <a:xfrm>
            <a:off x="4929892" y="1401784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ctrTitle"/>
          </p:nvPr>
        </p:nvSpPr>
        <p:spPr>
          <a:xfrm>
            <a:off x="4589178" y="349067"/>
            <a:ext cx="3988706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LIST_WORD</a:t>
            </a:r>
            <a:endParaRPr dirty="0"/>
          </a:p>
        </p:txBody>
      </p: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5168727" y="1577093"/>
            <a:ext cx="3016999" cy="233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Class LIST_WORD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abstractmethod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abstractmethod</a:t>
            </a:r>
            <a:r>
              <a:rPr lang="en-US" dirty="0"/>
              <a:t> </a:t>
            </a:r>
            <a:r>
              <a:rPr lang="en-US" dirty="0" err="1"/>
              <a:t>load_asset</a:t>
            </a:r>
            <a:r>
              <a:rPr lang="en-US" dirty="0"/>
              <a:t>(self)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pada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27AE0-379D-DA0B-45F6-52EDDEEC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21" y="1676393"/>
            <a:ext cx="2667019" cy="17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4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/>
          <p:nvPr/>
        </p:nvSpPr>
        <p:spPr>
          <a:xfrm>
            <a:off x="4929892" y="1401784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ctrTitle"/>
          </p:nvPr>
        </p:nvSpPr>
        <p:spPr>
          <a:xfrm>
            <a:off x="4589178" y="349067"/>
            <a:ext cx="3988706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</a:t>
            </a:r>
            <a:endParaRPr dirty="0"/>
          </a:p>
        </p:txBody>
      </p: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5168727" y="1577093"/>
            <a:ext cx="3016999" cy="233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Kode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window, </a:t>
            </a:r>
            <a:r>
              <a:rPr lang="en-US" dirty="0" err="1"/>
              <a:t>warna</a:t>
            </a:r>
            <a:r>
              <a:rPr lang="en-US" dirty="0"/>
              <a:t> tulisan.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2039A-3677-C84F-4894-BC108E2F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45" y="938200"/>
            <a:ext cx="3867178" cy="32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7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14;p59">
            <a:extLst>
              <a:ext uri="{FF2B5EF4-FFF2-40B4-BE49-F238E27FC236}">
                <a16:creationId xmlns:a16="http://schemas.microsoft.com/office/drawing/2014/main" id="{2130D447-1F40-0F4F-09D6-4607F288FF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10650"/>
            <a:ext cx="3969518" cy="22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2"/>
          <p:cNvSpPr/>
          <p:nvPr/>
        </p:nvSpPr>
        <p:spPr>
          <a:xfrm>
            <a:off x="2320525" y="478650"/>
            <a:ext cx="4503000" cy="418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p3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PENGENALAN</a:t>
            </a:r>
            <a:endParaRPr dirty="0"/>
          </a:p>
        </p:txBody>
      </p:sp>
      <p:sp>
        <p:nvSpPr>
          <p:cNvPr id="487" name="Google Shape;487;p32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PENJELASAN</a:t>
            </a:r>
            <a:endParaRPr dirty="0"/>
          </a:p>
        </p:txBody>
      </p:sp>
      <p:sp>
        <p:nvSpPr>
          <p:cNvPr id="490" name="Google Shape;490;p3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</a:t>
            </a:r>
            <a:r>
              <a:rPr lang="en-ID" dirty="0"/>
              <a:t>DE</a:t>
            </a:r>
            <a:endParaRPr dirty="0"/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GAME</a:t>
            </a:r>
            <a:endParaRPr dirty="0"/>
          </a:p>
        </p:txBody>
      </p:sp>
      <p:pic>
        <p:nvPicPr>
          <p:cNvPr id="73" name="Google Shape;850;p50">
            <a:extLst>
              <a:ext uri="{FF2B5EF4-FFF2-40B4-BE49-F238E27FC236}">
                <a16:creationId xmlns:a16="http://schemas.microsoft.com/office/drawing/2014/main" id="{E952CBD9-93FC-44B3-827F-8F783032C9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302" r="28050"/>
          <a:stretch/>
        </p:blipFill>
        <p:spPr>
          <a:xfrm rot="20574182" flipH="1">
            <a:off x="7242334" y="1201358"/>
            <a:ext cx="2633332" cy="324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705;p43">
            <a:extLst>
              <a:ext uri="{FF2B5EF4-FFF2-40B4-BE49-F238E27FC236}">
                <a16:creationId xmlns:a16="http://schemas.microsoft.com/office/drawing/2014/main" id="{2D7802E1-5DA7-4D63-AB2C-BF5220C794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651" t="16548" r="24646"/>
          <a:stretch/>
        </p:blipFill>
        <p:spPr>
          <a:xfrm>
            <a:off x="5592317" y="986350"/>
            <a:ext cx="3812827" cy="35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1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Clr>
                <a:schemeClr val="dk1"/>
              </a:buClr>
            </a:pPr>
            <a:r>
              <a:rPr lang="en-US" dirty="0">
                <a:solidFill>
                  <a:schemeClr val="accent1"/>
                </a:solidFill>
              </a:rPr>
              <a:t>Ahmad </a:t>
            </a:r>
            <a:r>
              <a:rPr lang="en-US" dirty="0" err="1">
                <a:solidFill>
                  <a:schemeClr val="accent1"/>
                </a:solidFill>
              </a:rPr>
              <a:t>Dwiky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Zerro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Dixxon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Membuat</a:t>
            </a:r>
            <a:r>
              <a:rPr lang="en-US" dirty="0">
                <a:solidFill>
                  <a:schemeClr val="accent1"/>
                </a:solidFill>
              </a:rPr>
              <a:t> main program) 	(121140044)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r>
              <a:rPr lang="en-US" dirty="0" err="1">
                <a:solidFill>
                  <a:schemeClr val="accent1"/>
                </a:solidFill>
              </a:rPr>
              <a:t>Daris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Fikri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Zhalifunnas</a:t>
            </a:r>
            <a:r>
              <a:rPr lang="en-US" dirty="0">
                <a:solidFill>
                  <a:schemeClr val="accent1"/>
                </a:solidFill>
              </a:rPr>
              <a:t> (Desain Background dan </a:t>
            </a:r>
            <a:r>
              <a:rPr lang="en-US" dirty="0" err="1">
                <a:solidFill>
                  <a:schemeClr val="accent1"/>
                </a:solidFill>
              </a:rPr>
              <a:t>PPt</a:t>
            </a:r>
            <a:r>
              <a:rPr lang="en-US" dirty="0">
                <a:solidFill>
                  <a:schemeClr val="accent1"/>
                </a:solidFill>
              </a:rPr>
              <a:t>)		(121140067)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r>
              <a:rPr lang="en-US" dirty="0">
                <a:solidFill>
                  <a:schemeClr val="accent1"/>
                </a:solidFill>
              </a:rPr>
              <a:t>Benedictus </a:t>
            </a:r>
            <a:r>
              <a:rPr lang="en-US" dirty="0" err="1">
                <a:solidFill>
                  <a:schemeClr val="accent1"/>
                </a:solidFill>
              </a:rPr>
              <a:t>Budhi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Dharmawan</a:t>
            </a:r>
            <a:r>
              <a:rPr lang="en-US" dirty="0">
                <a:solidFill>
                  <a:schemeClr val="accent1"/>
                </a:solidFill>
              </a:rPr>
              <a:t> (Desain </a:t>
            </a:r>
            <a:r>
              <a:rPr lang="en-US" dirty="0" err="1">
                <a:solidFill>
                  <a:schemeClr val="accent1"/>
                </a:solidFill>
              </a:rPr>
              <a:t>karakter</a:t>
            </a:r>
            <a:r>
              <a:rPr lang="en-US" dirty="0">
                <a:solidFill>
                  <a:schemeClr val="accent1"/>
                </a:solidFill>
              </a:rPr>
              <a:t> dan </a:t>
            </a:r>
            <a:r>
              <a:rPr lang="en-US" dirty="0" err="1">
                <a:solidFill>
                  <a:schemeClr val="accent1"/>
                </a:solidFill>
              </a:rPr>
              <a:t>Laporan</a:t>
            </a:r>
            <a:r>
              <a:rPr lang="en-US" dirty="0">
                <a:solidFill>
                  <a:schemeClr val="accent1"/>
                </a:solidFill>
              </a:rPr>
              <a:t>)	(121140098)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r>
              <a:rPr lang="en-US" dirty="0">
                <a:solidFill>
                  <a:schemeClr val="accent1"/>
                </a:solidFill>
              </a:rPr>
              <a:t>Farhan </a:t>
            </a:r>
            <a:r>
              <a:rPr lang="en-US" dirty="0" err="1">
                <a:solidFill>
                  <a:schemeClr val="accent1"/>
                </a:solidFill>
              </a:rPr>
              <a:t>Apri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Kesuma</a:t>
            </a:r>
            <a:r>
              <a:rPr lang="en-US" dirty="0">
                <a:solidFill>
                  <a:schemeClr val="accent1"/>
                </a:solidFill>
              </a:rPr>
              <a:t> (Tester dan Kode </a:t>
            </a:r>
            <a:r>
              <a:rPr lang="en-US" dirty="0" err="1">
                <a:solidFill>
                  <a:schemeClr val="accent1"/>
                </a:solidFill>
              </a:rPr>
              <a:t>Tambahan</a:t>
            </a:r>
            <a:r>
              <a:rPr lang="en-US" dirty="0">
                <a:solidFill>
                  <a:schemeClr val="accent1"/>
                </a:solidFill>
              </a:rPr>
              <a:t>) 		(121140079)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r>
              <a:rPr lang="en-US" dirty="0">
                <a:solidFill>
                  <a:schemeClr val="accent1"/>
                </a:solidFill>
              </a:rPr>
              <a:t>Carlos Piero </a:t>
            </a:r>
            <a:r>
              <a:rPr lang="en-US" dirty="0" err="1">
                <a:solidFill>
                  <a:schemeClr val="accent1"/>
                </a:solidFill>
              </a:rPr>
              <a:t>Parhusip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Laporan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pembahasan</a:t>
            </a:r>
            <a:r>
              <a:rPr lang="en-US" dirty="0">
                <a:solidFill>
                  <a:schemeClr val="accent1"/>
                </a:solidFill>
              </a:rPr>
              <a:t> dan </a:t>
            </a:r>
            <a:r>
              <a:rPr lang="en-US" dirty="0" err="1">
                <a:solidFill>
                  <a:schemeClr val="accent1"/>
                </a:solidFill>
              </a:rPr>
              <a:t>hasil</a:t>
            </a:r>
            <a:r>
              <a:rPr lang="en-US" dirty="0">
                <a:solidFill>
                  <a:schemeClr val="accent1"/>
                </a:solidFill>
              </a:rPr>
              <a:t>)	(121140193)</a:t>
            </a: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28600" indent="-228600">
              <a:buClr>
                <a:schemeClr val="dk1"/>
              </a:buClr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479" name="Google Shape;479;p3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Kelompok</a:t>
            </a:r>
            <a:r>
              <a:rPr lang="en-ID" dirty="0"/>
              <a:t> 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4"/>
          <p:cNvSpPr/>
          <p:nvPr/>
        </p:nvSpPr>
        <p:spPr>
          <a:xfrm>
            <a:off x="1324700" y="1588050"/>
            <a:ext cx="3233100" cy="3063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1512150" y="1934817"/>
            <a:ext cx="2772900" cy="2417783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BEWAN </a:t>
            </a:r>
            <a:r>
              <a:rPr lang="en-US" dirty="0" err="1"/>
              <a:t>adalah</a:t>
            </a:r>
            <a:r>
              <a:rPr lang="en-US" dirty="0"/>
              <a:t> game </a:t>
            </a:r>
            <a:r>
              <a:rPr lang="en-US" dirty="0" err="1"/>
              <a:t>tentang</a:t>
            </a:r>
            <a:r>
              <a:rPr lang="en-US" dirty="0"/>
              <a:t> zeta </a:t>
            </a:r>
            <a:r>
              <a:rPr lang="en-US" dirty="0" err="1"/>
              <a:t>berburu</a:t>
            </a:r>
            <a:r>
              <a:rPr lang="en-US" dirty="0"/>
              <a:t> </a:t>
            </a:r>
            <a:r>
              <a:rPr lang="en-US" dirty="0" err="1"/>
              <a:t>hewan</a:t>
            </a:r>
            <a:r>
              <a:rPr lang="en-US" dirty="0"/>
              <a:t>. Game ini </a:t>
            </a:r>
            <a:r>
              <a:rPr lang="en-US" dirty="0" err="1"/>
              <a:t>mempunyai</a:t>
            </a:r>
            <a:r>
              <a:rPr lang="en-US" dirty="0"/>
              <a:t> genre </a:t>
            </a:r>
            <a:r>
              <a:rPr lang="en-US" dirty="0" err="1"/>
              <a:t>simulasi</a:t>
            </a:r>
            <a:r>
              <a:rPr lang="en-US" dirty="0"/>
              <a:t> typing,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game ini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mengetik</a:t>
            </a:r>
            <a:r>
              <a:rPr lang="en-US" dirty="0"/>
              <a:t> kata-kata yang </a:t>
            </a:r>
            <a:r>
              <a:rPr lang="en-US" dirty="0" err="1"/>
              <a:t>berjalan</a:t>
            </a:r>
            <a:r>
              <a:rPr lang="en-US" dirty="0"/>
              <a:t> pada </a:t>
            </a:r>
            <a:r>
              <a:rPr lang="en-US" dirty="0" err="1"/>
              <a:t>layar</a:t>
            </a:r>
            <a:r>
              <a:rPr lang="en-US" dirty="0"/>
              <a:t> dan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</a:t>
            </a:r>
            <a:r>
              <a:rPr lang="en-US" dirty="0" err="1"/>
              <a:t>sebesar-besarnya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kata-kata </a:t>
            </a:r>
            <a:r>
              <a:rPr lang="en-US" dirty="0" err="1"/>
              <a:t>melewati</a:t>
            </a:r>
            <a:r>
              <a:rPr lang="en-US" dirty="0"/>
              <a:t> batas </a:t>
            </a:r>
            <a:r>
              <a:rPr lang="en-US" dirty="0" err="1"/>
              <a:t>aman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1029" name="Google Shape;1029;p54"/>
          <p:cNvGrpSpPr/>
          <p:nvPr/>
        </p:nvGrpSpPr>
        <p:grpSpPr>
          <a:xfrm flipH="1">
            <a:off x="4880472" y="1587947"/>
            <a:ext cx="2227567" cy="3063080"/>
            <a:chOff x="1835466" y="929768"/>
            <a:chExt cx="2388300" cy="3284100"/>
          </a:xfrm>
        </p:grpSpPr>
        <p:sp>
          <p:nvSpPr>
            <p:cNvPr id="1030" name="Google Shape;1030;p54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4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3" name="Google Shape;1033;p54"/>
          <p:cNvPicPr preferRelativeResize="0"/>
          <p:nvPr/>
        </p:nvPicPr>
        <p:blipFill rotWithShape="1">
          <a:blip r:embed="rId3">
            <a:alphaModFix/>
          </a:blip>
          <a:srcRect l="60704"/>
          <a:stretch/>
        </p:blipFill>
        <p:spPr>
          <a:xfrm>
            <a:off x="5052719" y="1778733"/>
            <a:ext cx="1883256" cy="269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4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BEWAN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>
            <a:spLocks noGrp="1"/>
          </p:cNvSpPr>
          <p:nvPr>
            <p:ph type="ctrTitle"/>
          </p:nvPr>
        </p:nvSpPr>
        <p:spPr>
          <a:xfrm>
            <a:off x="683319" y="93434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grpSp>
        <p:nvGrpSpPr>
          <p:cNvPr id="506" name="Google Shape;506;p34"/>
          <p:cNvGrpSpPr/>
          <p:nvPr/>
        </p:nvGrpSpPr>
        <p:grpSpPr>
          <a:xfrm rot="1195035">
            <a:off x="1443705" y="1717663"/>
            <a:ext cx="1575143" cy="4361109"/>
            <a:chOff x="2863800" y="238025"/>
            <a:chExt cx="1892075" cy="5238600"/>
          </a:xfrm>
        </p:grpSpPr>
        <p:sp>
          <p:nvSpPr>
            <p:cNvPr id="507" name="Google Shape;507;p34"/>
            <p:cNvSpPr/>
            <p:nvPr/>
          </p:nvSpPr>
          <p:spPr>
            <a:xfrm>
              <a:off x="3177350" y="1879775"/>
              <a:ext cx="1117150" cy="2857850"/>
            </a:xfrm>
            <a:custGeom>
              <a:avLst/>
              <a:gdLst/>
              <a:ahLst/>
              <a:cxnLst/>
              <a:rect l="l" t="t" r="r" b="b"/>
              <a:pathLst>
                <a:path w="44686" h="114314" extrusionOk="0">
                  <a:moveTo>
                    <a:pt x="552" y="1"/>
                  </a:moveTo>
                  <a:lnTo>
                    <a:pt x="1" y="107"/>
                  </a:lnTo>
                  <a:cubicBezTo>
                    <a:pt x="389" y="2139"/>
                    <a:pt x="996" y="4281"/>
                    <a:pt x="1807" y="6472"/>
                  </a:cubicBezTo>
                  <a:cubicBezTo>
                    <a:pt x="2773" y="9070"/>
                    <a:pt x="3991" y="11642"/>
                    <a:pt x="5434" y="14124"/>
                  </a:cubicBezTo>
                  <a:cubicBezTo>
                    <a:pt x="7113" y="16997"/>
                    <a:pt x="9092" y="19746"/>
                    <a:pt x="11321" y="22291"/>
                  </a:cubicBezTo>
                  <a:cubicBezTo>
                    <a:pt x="13851" y="25179"/>
                    <a:pt x="16736" y="27846"/>
                    <a:pt x="19896" y="30214"/>
                  </a:cubicBezTo>
                  <a:cubicBezTo>
                    <a:pt x="21755" y="31605"/>
                    <a:pt x="23524" y="32903"/>
                    <a:pt x="25236" y="34154"/>
                  </a:cubicBezTo>
                  <a:cubicBezTo>
                    <a:pt x="30424" y="37959"/>
                    <a:pt x="34908" y="41244"/>
                    <a:pt x="38128" y="44487"/>
                  </a:cubicBezTo>
                  <a:cubicBezTo>
                    <a:pt x="41617" y="47994"/>
                    <a:pt x="43366" y="51150"/>
                    <a:pt x="43807" y="54721"/>
                  </a:cubicBezTo>
                  <a:cubicBezTo>
                    <a:pt x="44475" y="60144"/>
                    <a:pt x="43415" y="63926"/>
                    <a:pt x="40263" y="67369"/>
                  </a:cubicBezTo>
                  <a:cubicBezTo>
                    <a:pt x="36326" y="71671"/>
                    <a:pt x="28879" y="75416"/>
                    <a:pt x="17493" y="78814"/>
                  </a:cubicBezTo>
                  <a:cubicBezTo>
                    <a:pt x="10932" y="80774"/>
                    <a:pt x="6471" y="84432"/>
                    <a:pt x="4231" y="89688"/>
                  </a:cubicBezTo>
                  <a:cubicBezTo>
                    <a:pt x="3270" y="91947"/>
                    <a:pt x="2719" y="94512"/>
                    <a:pt x="2599" y="97313"/>
                  </a:cubicBezTo>
                  <a:cubicBezTo>
                    <a:pt x="2497" y="99633"/>
                    <a:pt x="2689" y="102122"/>
                    <a:pt x="3168" y="104712"/>
                  </a:cubicBezTo>
                  <a:cubicBezTo>
                    <a:pt x="4005" y="109252"/>
                    <a:pt x="5529" y="112978"/>
                    <a:pt x="6215" y="114313"/>
                  </a:cubicBezTo>
                  <a:lnTo>
                    <a:pt x="6709" y="114056"/>
                  </a:lnTo>
                  <a:cubicBezTo>
                    <a:pt x="6038" y="112748"/>
                    <a:pt x="4545" y="109087"/>
                    <a:pt x="3719" y="104611"/>
                  </a:cubicBezTo>
                  <a:cubicBezTo>
                    <a:pt x="2682" y="99003"/>
                    <a:pt x="3036" y="93916"/>
                    <a:pt x="4748" y="89908"/>
                  </a:cubicBezTo>
                  <a:cubicBezTo>
                    <a:pt x="6917" y="84810"/>
                    <a:pt x="11261" y="81257"/>
                    <a:pt x="17656" y="79349"/>
                  </a:cubicBezTo>
                  <a:cubicBezTo>
                    <a:pt x="20673" y="78448"/>
                    <a:pt x="23456" y="77509"/>
                    <a:pt x="25918" y="76562"/>
                  </a:cubicBezTo>
                  <a:cubicBezTo>
                    <a:pt x="28308" y="75643"/>
                    <a:pt x="30480" y="74680"/>
                    <a:pt x="32374" y="73708"/>
                  </a:cubicBezTo>
                  <a:cubicBezTo>
                    <a:pt x="34203" y="72765"/>
                    <a:pt x="35835" y="71777"/>
                    <a:pt x="37223" y="70774"/>
                  </a:cubicBezTo>
                  <a:cubicBezTo>
                    <a:pt x="38562" y="69809"/>
                    <a:pt x="39723" y="68791"/>
                    <a:pt x="40674" y="67746"/>
                  </a:cubicBezTo>
                  <a:cubicBezTo>
                    <a:pt x="42449" y="65808"/>
                    <a:pt x="43585" y="63726"/>
                    <a:pt x="44146" y="61388"/>
                  </a:cubicBezTo>
                  <a:cubicBezTo>
                    <a:pt x="44618" y="59415"/>
                    <a:pt x="44685" y="57278"/>
                    <a:pt x="44361" y="54653"/>
                  </a:cubicBezTo>
                  <a:cubicBezTo>
                    <a:pt x="44123" y="52726"/>
                    <a:pt x="43509" y="50913"/>
                    <a:pt x="42484" y="49114"/>
                  </a:cubicBezTo>
                  <a:cubicBezTo>
                    <a:pt x="41541" y="47466"/>
                    <a:pt x="40247" y="45826"/>
                    <a:pt x="38524" y="44091"/>
                  </a:cubicBezTo>
                  <a:cubicBezTo>
                    <a:pt x="35270" y="40822"/>
                    <a:pt x="30775" y="37522"/>
                    <a:pt x="25567" y="33706"/>
                  </a:cubicBezTo>
                  <a:cubicBezTo>
                    <a:pt x="23856" y="32454"/>
                    <a:pt x="22086" y="31156"/>
                    <a:pt x="20231" y="29765"/>
                  </a:cubicBezTo>
                  <a:cubicBezTo>
                    <a:pt x="5065" y="18407"/>
                    <a:pt x="1332" y="4111"/>
                    <a:pt x="5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801325" y="1879900"/>
              <a:ext cx="626200" cy="845450"/>
            </a:xfrm>
            <a:custGeom>
              <a:avLst/>
              <a:gdLst/>
              <a:ahLst/>
              <a:cxnLst/>
              <a:rect l="l" t="t" r="r" b="b"/>
              <a:pathLst>
                <a:path w="25048" h="33818" extrusionOk="0">
                  <a:moveTo>
                    <a:pt x="24527" y="0"/>
                  </a:moveTo>
                  <a:cubicBezTo>
                    <a:pt x="23747" y="4110"/>
                    <a:pt x="20013" y="18409"/>
                    <a:pt x="4843" y="29775"/>
                  </a:cubicBezTo>
                  <a:cubicBezTo>
                    <a:pt x="4153" y="30288"/>
                    <a:pt x="3448" y="30816"/>
                    <a:pt x="2769" y="31325"/>
                  </a:cubicBezTo>
                  <a:cubicBezTo>
                    <a:pt x="1861" y="32000"/>
                    <a:pt x="925" y="32701"/>
                    <a:pt x="1" y="33396"/>
                  </a:cubicBezTo>
                  <a:lnTo>
                    <a:pt x="318" y="33817"/>
                  </a:lnTo>
                  <a:cubicBezTo>
                    <a:pt x="1242" y="33124"/>
                    <a:pt x="2177" y="32423"/>
                    <a:pt x="3082" y="31748"/>
                  </a:cubicBezTo>
                  <a:cubicBezTo>
                    <a:pt x="3765" y="31238"/>
                    <a:pt x="4470" y="30710"/>
                    <a:pt x="5156" y="30197"/>
                  </a:cubicBezTo>
                  <a:cubicBezTo>
                    <a:pt x="8320" y="27830"/>
                    <a:pt x="11205" y="25163"/>
                    <a:pt x="13731" y="22278"/>
                  </a:cubicBezTo>
                  <a:cubicBezTo>
                    <a:pt x="15960" y="19733"/>
                    <a:pt x="17939" y="16984"/>
                    <a:pt x="19613" y="14110"/>
                  </a:cubicBezTo>
                  <a:cubicBezTo>
                    <a:pt x="21058" y="11630"/>
                    <a:pt x="22280" y="9058"/>
                    <a:pt x="23242" y="6463"/>
                  </a:cubicBezTo>
                  <a:cubicBezTo>
                    <a:pt x="24052" y="4272"/>
                    <a:pt x="24659" y="2131"/>
                    <a:pt x="25047" y="98"/>
                  </a:cubicBezTo>
                  <a:lnTo>
                    <a:pt x="2452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2898325" y="238025"/>
              <a:ext cx="1822950" cy="1612275"/>
            </a:xfrm>
            <a:custGeom>
              <a:avLst/>
              <a:gdLst/>
              <a:ahLst/>
              <a:cxnLst/>
              <a:rect l="l" t="t" r="r" b="b"/>
              <a:pathLst>
                <a:path w="72918" h="64491" extrusionOk="0">
                  <a:moveTo>
                    <a:pt x="36460" y="0"/>
                  </a:moveTo>
                  <a:cubicBezTo>
                    <a:pt x="25537" y="0"/>
                    <a:pt x="15947" y="4080"/>
                    <a:pt x="9454" y="11494"/>
                  </a:cubicBezTo>
                  <a:cubicBezTo>
                    <a:pt x="2825" y="19058"/>
                    <a:pt x="0" y="29455"/>
                    <a:pt x="1501" y="40775"/>
                  </a:cubicBezTo>
                  <a:lnTo>
                    <a:pt x="4645" y="64491"/>
                  </a:lnTo>
                  <a:lnTo>
                    <a:pt x="9974" y="63782"/>
                  </a:lnTo>
                  <a:lnTo>
                    <a:pt x="6829" y="40067"/>
                  </a:lnTo>
                  <a:cubicBezTo>
                    <a:pt x="5536" y="30307"/>
                    <a:pt x="7903" y="21420"/>
                    <a:pt x="13496" y="15035"/>
                  </a:cubicBezTo>
                  <a:cubicBezTo>
                    <a:pt x="18953" y="8805"/>
                    <a:pt x="27109" y="5374"/>
                    <a:pt x="36460" y="5374"/>
                  </a:cubicBezTo>
                  <a:cubicBezTo>
                    <a:pt x="45813" y="5374"/>
                    <a:pt x="53965" y="8805"/>
                    <a:pt x="59425" y="15035"/>
                  </a:cubicBezTo>
                  <a:cubicBezTo>
                    <a:pt x="65018" y="21420"/>
                    <a:pt x="67385" y="30307"/>
                    <a:pt x="66088" y="40067"/>
                  </a:cubicBezTo>
                  <a:lnTo>
                    <a:pt x="62947" y="63782"/>
                  </a:lnTo>
                  <a:lnTo>
                    <a:pt x="68271" y="64491"/>
                  </a:lnTo>
                  <a:lnTo>
                    <a:pt x="71416" y="40772"/>
                  </a:lnTo>
                  <a:cubicBezTo>
                    <a:pt x="72918" y="29455"/>
                    <a:pt x="70097" y="19058"/>
                    <a:pt x="63468" y="11494"/>
                  </a:cubicBezTo>
                  <a:cubicBezTo>
                    <a:pt x="56974" y="4080"/>
                    <a:pt x="47381" y="0"/>
                    <a:pt x="364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931725" y="1134275"/>
              <a:ext cx="162750" cy="48875"/>
            </a:xfrm>
            <a:custGeom>
              <a:avLst/>
              <a:gdLst/>
              <a:ahLst/>
              <a:cxnLst/>
              <a:rect l="l" t="t" r="r" b="b"/>
              <a:pathLst>
                <a:path w="6510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6509" y="1954"/>
                  </a:lnTo>
                  <a:lnTo>
                    <a:pt x="6509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990375" y="1466125"/>
              <a:ext cx="162725" cy="48950"/>
            </a:xfrm>
            <a:custGeom>
              <a:avLst/>
              <a:gdLst/>
              <a:ahLst/>
              <a:cxnLst/>
              <a:rect l="l" t="t" r="r" b="b"/>
              <a:pathLst>
                <a:path w="6509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6508" y="1958"/>
                  </a:lnTo>
                  <a:lnTo>
                    <a:pt x="6508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516175" y="1040475"/>
              <a:ext cx="162825" cy="48850"/>
            </a:xfrm>
            <a:custGeom>
              <a:avLst/>
              <a:gdLst/>
              <a:ahLst/>
              <a:cxnLst/>
              <a:rect l="l" t="t" r="r" b="b"/>
              <a:pathLst>
                <a:path w="6513" h="1954" extrusionOk="0">
                  <a:moveTo>
                    <a:pt x="0" y="1"/>
                  </a:moveTo>
                  <a:lnTo>
                    <a:pt x="0" y="1954"/>
                  </a:lnTo>
                  <a:lnTo>
                    <a:pt x="6513" y="1954"/>
                  </a:lnTo>
                  <a:lnTo>
                    <a:pt x="6513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457550" y="1372300"/>
              <a:ext cx="162800" cy="48975"/>
            </a:xfrm>
            <a:custGeom>
              <a:avLst/>
              <a:gdLst/>
              <a:ahLst/>
              <a:cxnLst/>
              <a:rect l="l" t="t" r="r" b="b"/>
              <a:pathLst>
                <a:path w="6512" h="1959" extrusionOk="0">
                  <a:moveTo>
                    <a:pt x="0" y="1"/>
                  </a:moveTo>
                  <a:lnTo>
                    <a:pt x="0" y="1958"/>
                  </a:lnTo>
                  <a:lnTo>
                    <a:pt x="6512" y="1958"/>
                  </a:lnTo>
                  <a:lnTo>
                    <a:pt x="651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4049000" y="1056775"/>
              <a:ext cx="123525" cy="203850"/>
            </a:xfrm>
            <a:custGeom>
              <a:avLst/>
              <a:gdLst/>
              <a:ahLst/>
              <a:cxnLst/>
              <a:rect l="l" t="t" r="r" b="b"/>
              <a:pathLst>
                <a:path w="4941" h="8154" extrusionOk="0">
                  <a:moveTo>
                    <a:pt x="4316" y="0"/>
                  </a:moveTo>
                  <a:cubicBezTo>
                    <a:pt x="3876" y="0"/>
                    <a:pt x="3241" y="1233"/>
                    <a:pt x="2527" y="2000"/>
                  </a:cubicBezTo>
                  <a:cubicBezTo>
                    <a:pt x="2033" y="2531"/>
                    <a:pt x="830" y="2829"/>
                    <a:pt x="283" y="2942"/>
                  </a:cubicBezTo>
                  <a:cubicBezTo>
                    <a:pt x="117" y="2976"/>
                    <a:pt x="0" y="3119"/>
                    <a:pt x="0" y="3286"/>
                  </a:cubicBezTo>
                  <a:lnTo>
                    <a:pt x="0" y="4078"/>
                  </a:lnTo>
                  <a:lnTo>
                    <a:pt x="0" y="4869"/>
                  </a:lnTo>
                  <a:cubicBezTo>
                    <a:pt x="0" y="5035"/>
                    <a:pt x="117" y="5178"/>
                    <a:pt x="283" y="5212"/>
                  </a:cubicBezTo>
                  <a:cubicBezTo>
                    <a:pt x="830" y="5326"/>
                    <a:pt x="2033" y="5623"/>
                    <a:pt x="2527" y="6155"/>
                  </a:cubicBezTo>
                  <a:cubicBezTo>
                    <a:pt x="3241" y="6921"/>
                    <a:pt x="3877" y="8154"/>
                    <a:pt x="4316" y="8154"/>
                  </a:cubicBezTo>
                  <a:cubicBezTo>
                    <a:pt x="4705" y="8154"/>
                    <a:pt x="4941" y="7188"/>
                    <a:pt x="4941" y="4078"/>
                  </a:cubicBezTo>
                  <a:cubicBezTo>
                    <a:pt x="4941" y="967"/>
                    <a:pt x="4705" y="0"/>
                    <a:pt x="4316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4107625" y="1388675"/>
              <a:ext cx="123525" cy="203850"/>
            </a:xfrm>
            <a:custGeom>
              <a:avLst/>
              <a:gdLst/>
              <a:ahLst/>
              <a:cxnLst/>
              <a:rect l="l" t="t" r="r" b="b"/>
              <a:pathLst>
                <a:path w="4941" h="8154" extrusionOk="0">
                  <a:moveTo>
                    <a:pt x="4316" y="0"/>
                  </a:moveTo>
                  <a:cubicBezTo>
                    <a:pt x="3877" y="0"/>
                    <a:pt x="3243" y="1231"/>
                    <a:pt x="2531" y="1997"/>
                  </a:cubicBezTo>
                  <a:cubicBezTo>
                    <a:pt x="2034" y="2533"/>
                    <a:pt x="831" y="2830"/>
                    <a:pt x="283" y="2940"/>
                  </a:cubicBezTo>
                  <a:cubicBezTo>
                    <a:pt x="118" y="2974"/>
                    <a:pt x="1" y="3117"/>
                    <a:pt x="1" y="3286"/>
                  </a:cubicBezTo>
                  <a:lnTo>
                    <a:pt x="1" y="4078"/>
                  </a:lnTo>
                  <a:lnTo>
                    <a:pt x="1" y="4870"/>
                  </a:lnTo>
                  <a:cubicBezTo>
                    <a:pt x="1" y="5037"/>
                    <a:pt x="118" y="5180"/>
                    <a:pt x="283" y="5214"/>
                  </a:cubicBezTo>
                  <a:cubicBezTo>
                    <a:pt x="831" y="5327"/>
                    <a:pt x="2034" y="5621"/>
                    <a:pt x="2531" y="6156"/>
                  </a:cubicBezTo>
                  <a:cubicBezTo>
                    <a:pt x="3243" y="6922"/>
                    <a:pt x="3878" y="8154"/>
                    <a:pt x="4316" y="8154"/>
                  </a:cubicBezTo>
                  <a:cubicBezTo>
                    <a:pt x="4705" y="8154"/>
                    <a:pt x="4940" y="7188"/>
                    <a:pt x="4940" y="4078"/>
                  </a:cubicBezTo>
                  <a:cubicBezTo>
                    <a:pt x="4940" y="966"/>
                    <a:pt x="4705" y="0"/>
                    <a:pt x="4316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438100" y="962975"/>
              <a:ext cx="123550" cy="203825"/>
            </a:xfrm>
            <a:custGeom>
              <a:avLst/>
              <a:gdLst/>
              <a:ahLst/>
              <a:cxnLst/>
              <a:rect l="l" t="t" r="r" b="b"/>
              <a:pathLst>
                <a:path w="4942" h="8153" extrusionOk="0">
                  <a:moveTo>
                    <a:pt x="627" y="0"/>
                  </a:moveTo>
                  <a:cubicBezTo>
                    <a:pt x="237" y="0"/>
                    <a:pt x="1" y="966"/>
                    <a:pt x="1" y="4077"/>
                  </a:cubicBezTo>
                  <a:cubicBezTo>
                    <a:pt x="1" y="7187"/>
                    <a:pt x="237" y="8152"/>
                    <a:pt x="627" y="8152"/>
                  </a:cubicBezTo>
                  <a:cubicBezTo>
                    <a:pt x="1067" y="8152"/>
                    <a:pt x="1703" y="6921"/>
                    <a:pt x="2414" y="6155"/>
                  </a:cubicBezTo>
                  <a:cubicBezTo>
                    <a:pt x="2909" y="5623"/>
                    <a:pt x="4111" y="5325"/>
                    <a:pt x="4662" y="5212"/>
                  </a:cubicBezTo>
                  <a:cubicBezTo>
                    <a:pt x="4824" y="5178"/>
                    <a:pt x="4941" y="5035"/>
                    <a:pt x="4941" y="4869"/>
                  </a:cubicBezTo>
                  <a:lnTo>
                    <a:pt x="4941" y="4077"/>
                  </a:lnTo>
                  <a:lnTo>
                    <a:pt x="4941" y="3285"/>
                  </a:lnTo>
                  <a:cubicBezTo>
                    <a:pt x="4941" y="3119"/>
                    <a:pt x="4824" y="2976"/>
                    <a:pt x="4662" y="2942"/>
                  </a:cubicBezTo>
                  <a:cubicBezTo>
                    <a:pt x="4111" y="2829"/>
                    <a:pt x="2909" y="2531"/>
                    <a:pt x="2414" y="1999"/>
                  </a:cubicBezTo>
                  <a:cubicBezTo>
                    <a:pt x="1703" y="1233"/>
                    <a:pt x="1067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379475" y="1294875"/>
              <a:ext cx="123525" cy="203850"/>
            </a:xfrm>
            <a:custGeom>
              <a:avLst/>
              <a:gdLst/>
              <a:ahLst/>
              <a:cxnLst/>
              <a:rect l="l" t="t" r="r" b="b"/>
              <a:pathLst>
                <a:path w="4941" h="8154" extrusionOk="0">
                  <a:moveTo>
                    <a:pt x="627" y="0"/>
                  </a:moveTo>
                  <a:cubicBezTo>
                    <a:pt x="237" y="0"/>
                    <a:pt x="1" y="967"/>
                    <a:pt x="1" y="4079"/>
                  </a:cubicBezTo>
                  <a:cubicBezTo>
                    <a:pt x="1" y="7188"/>
                    <a:pt x="237" y="8154"/>
                    <a:pt x="626" y="8154"/>
                  </a:cubicBezTo>
                  <a:cubicBezTo>
                    <a:pt x="1066" y="8154"/>
                    <a:pt x="1702" y="6922"/>
                    <a:pt x="2414" y="6156"/>
                  </a:cubicBezTo>
                  <a:cubicBezTo>
                    <a:pt x="2908" y="5621"/>
                    <a:pt x="4111" y="5327"/>
                    <a:pt x="4662" y="5214"/>
                  </a:cubicBezTo>
                  <a:cubicBezTo>
                    <a:pt x="4824" y="5179"/>
                    <a:pt x="4940" y="5036"/>
                    <a:pt x="4940" y="4871"/>
                  </a:cubicBezTo>
                  <a:lnTo>
                    <a:pt x="4940" y="4079"/>
                  </a:lnTo>
                  <a:lnTo>
                    <a:pt x="4940" y="3287"/>
                  </a:lnTo>
                  <a:cubicBezTo>
                    <a:pt x="4940" y="3117"/>
                    <a:pt x="4824" y="2974"/>
                    <a:pt x="4662" y="2940"/>
                  </a:cubicBezTo>
                  <a:cubicBezTo>
                    <a:pt x="4111" y="2830"/>
                    <a:pt x="2908" y="2532"/>
                    <a:pt x="2414" y="1997"/>
                  </a:cubicBezTo>
                  <a:cubicBezTo>
                    <a:pt x="1702" y="1232"/>
                    <a:pt x="1067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499850" y="1616950"/>
              <a:ext cx="610900" cy="3859675"/>
            </a:xfrm>
            <a:custGeom>
              <a:avLst/>
              <a:gdLst/>
              <a:ahLst/>
              <a:cxnLst/>
              <a:rect l="l" t="t" r="r" b="b"/>
              <a:pathLst>
                <a:path w="24436" h="154387" extrusionOk="0">
                  <a:moveTo>
                    <a:pt x="5820" y="1"/>
                  </a:moveTo>
                  <a:lnTo>
                    <a:pt x="1" y="154386"/>
                  </a:lnTo>
                  <a:lnTo>
                    <a:pt x="24436" y="154386"/>
                  </a:lnTo>
                  <a:lnTo>
                    <a:pt x="1861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547000" y="4203550"/>
              <a:ext cx="516725" cy="23375"/>
            </a:xfrm>
            <a:custGeom>
              <a:avLst/>
              <a:gdLst/>
              <a:ahLst/>
              <a:cxnLst/>
              <a:rect l="l" t="t" r="r" b="b"/>
              <a:pathLst>
                <a:path w="20669" h="935" extrusionOk="0">
                  <a:moveTo>
                    <a:pt x="34" y="0"/>
                  </a:moveTo>
                  <a:lnTo>
                    <a:pt x="1" y="935"/>
                  </a:lnTo>
                  <a:lnTo>
                    <a:pt x="20668" y="935"/>
                  </a:lnTo>
                  <a:lnTo>
                    <a:pt x="20631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519075" y="4943850"/>
              <a:ext cx="572450" cy="23425"/>
            </a:xfrm>
            <a:custGeom>
              <a:avLst/>
              <a:gdLst/>
              <a:ahLst/>
              <a:cxnLst/>
              <a:rect l="l" t="t" r="r" b="b"/>
              <a:pathLst>
                <a:path w="22898" h="937" extrusionOk="0">
                  <a:moveTo>
                    <a:pt x="35" y="0"/>
                  </a:moveTo>
                  <a:lnTo>
                    <a:pt x="1" y="936"/>
                  </a:lnTo>
                  <a:lnTo>
                    <a:pt x="22898" y="936"/>
                  </a:lnTo>
                  <a:lnTo>
                    <a:pt x="2286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560950" y="3833325"/>
              <a:ext cx="488825" cy="23500"/>
            </a:xfrm>
            <a:custGeom>
              <a:avLst/>
              <a:gdLst/>
              <a:ahLst/>
              <a:cxnLst/>
              <a:rect l="l" t="t" r="r" b="b"/>
              <a:pathLst>
                <a:path w="19553" h="940" extrusionOk="0">
                  <a:moveTo>
                    <a:pt x="34" y="0"/>
                  </a:moveTo>
                  <a:lnTo>
                    <a:pt x="0" y="940"/>
                  </a:lnTo>
                  <a:lnTo>
                    <a:pt x="19553" y="940"/>
                  </a:lnTo>
                  <a:lnTo>
                    <a:pt x="19515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533050" y="4573650"/>
              <a:ext cx="544625" cy="23475"/>
            </a:xfrm>
            <a:custGeom>
              <a:avLst/>
              <a:gdLst/>
              <a:ahLst/>
              <a:cxnLst/>
              <a:rect l="l" t="t" r="r" b="b"/>
              <a:pathLst>
                <a:path w="21785" h="939" extrusionOk="0">
                  <a:moveTo>
                    <a:pt x="35" y="0"/>
                  </a:moveTo>
                  <a:lnTo>
                    <a:pt x="0" y="939"/>
                  </a:lnTo>
                  <a:lnTo>
                    <a:pt x="21785" y="939"/>
                  </a:lnTo>
                  <a:lnTo>
                    <a:pt x="217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616675" y="2352775"/>
              <a:ext cx="377300" cy="23400"/>
            </a:xfrm>
            <a:custGeom>
              <a:avLst/>
              <a:gdLst/>
              <a:ahLst/>
              <a:cxnLst/>
              <a:rect l="l" t="t" r="r" b="b"/>
              <a:pathLst>
                <a:path w="15092" h="936" extrusionOk="0">
                  <a:moveTo>
                    <a:pt x="38" y="0"/>
                  </a:moveTo>
                  <a:lnTo>
                    <a:pt x="0" y="935"/>
                  </a:lnTo>
                  <a:lnTo>
                    <a:pt x="15091" y="935"/>
                  </a:lnTo>
                  <a:lnTo>
                    <a:pt x="15053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630625" y="1982550"/>
              <a:ext cx="349375" cy="23500"/>
            </a:xfrm>
            <a:custGeom>
              <a:avLst/>
              <a:gdLst/>
              <a:ahLst/>
              <a:cxnLst/>
              <a:rect l="l" t="t" r="r" b="b"/>
              <a:pathLst>
                <a:path w="13975" h="940" extrusionOk="0">
                  <a:moveTo>
                    <a:pt x="38" y="0"/>
                  </a:moveTo>
                  <a:lnTo>
                    <a:pt x="1" y="940"/>
                  </a:lnTo>
                  <a:lnTo>
                    <a:pt x="13975" y="940"/>
                  </a:lnTo>
                  <a:lnTo>
                    <a:pt x="13938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602800" y="2722875"/>
              <a:ext cx="405125" cy="23500"/>
            </a:xfrm>
            <a:custGeom>
              <a:avLst/>
              <a:gdLst/>
              <a:ahLst/>
              <a:cxnLst/>
              <a:rect l="l" t="t" r="r" b="b"/>
              <a:pathLst>
                <a:path w="16205" h="940" extrusionOk="0">
                  <a:moveTo>
                    <a:pt x="35" y="1"/>
                  </a:moveTo>
                  <a:lnTo>
                    <a:pt x="0" y="939"/>
                  </a:lnTo>
                  <a:lnTo>
                    <a:pt x="16205" y="939"/>
                  </a:lnTo>
                  <a:lnTo>
                    <a:pt x="1616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574900" y="3463200"/>
              <a:ext cx="460925" cy="23500"/>
            </a:xfrm>
            <a:custGeom>
              <a:avLst/>
              <a:gdLst/>
              <a:ahLst/>
              <a:cxnLst/>
              <a:rect l="l" t="t" r="r" b="b"/>
              <a:pathLst>
                <a:path w="18437" h="940" extrusionOk="0">
                  <a:moveTo>
                    <a:pt x="35" y="1"/>
                  </a:moveTo>
                  <a:lnTo>
                    <a:pt x="0" y="939"/>
                  </a:lnTo>
                  <a:lnTo>
                    <a:pt x="18436" y="939"/>
                  </a:lnTo>
                  <a:lnTo>
                    <a:pt x="1839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588850" y="3093075"/>
              <a:ext cx="433025" cy="23425"/>
            </a:xfrm>
            <a:custGeom>
              <a:avLst/>
              <a:gdLst/>
              <a:ahLst/>
              <a:cxnLst/>
              <a:rect l="l" t="t" r="r" b="b"/>
              <a:pathLst>
                <a:path w="17321" h="937" extrusionOk="0">
                  <a:moveTo>
                    <a:pt x="34" y="1"/>
                  </a:moveTo>
                  <a:lnTo>
                    <a:pt x="1" y="936"/>
                  </a:lnTo>
                  <a:lnTo>
                    <a:pt x="17320" y="936"/>
                  </a:lnTo>
                  <a:lnTo>
                    <a:pt x="17283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522675" y="739525"/>
              <a:ext cx="565275" cy="1007350"/>
            </a:xfrm>
            <a:custGeom>
              <a:avLst/>
              <a:gdLst/>
              <a:ahLst/>
              <a:cxnLst/>
              <a:rect l="l" t="t" r="r" b="b"/>
              <a:pathLst>
                <a:path w="22611" h="40294" extrusionOk="0">
                  <a:moveTo>
                    <a:pt x="3711" y="1"/>
                  </a:moveTo>
                  <a:cubicBezTo>
                    <a:pt x="3214" y="1"/>
                    <a:pt x="2846" y="79"/>
                    <a:pt x="2648" y="251"/>
                  </a:cubicBezTo>
                  <a:cubicBezTo>
                    <a:pt x="1822" y="970"/>
                    <a:pt x="2874" y="5636"/>
                    <a:pt x="3511" y="8516"/>
                  </a:cubicBezTo>
                  <a:cubicBezTo>
                    <a:pt x="4291" y="12076"/>
                    <a:pt x="4216" y="15745"/>
                    <a:pt x="3327" y="19283"/>
                  </a:cubicBezTo>
                  <a:cubicBezTo>
                    <a:pt x="1377" y="27021"/>
                    <a:pt x="1" y="33873"/>
                    <a:pt x="1" y="33873"/>
                  </a:cubicBezTo>
                  <a:cubicBezTo>
                    <a:pt x="2119" y="34853"/>
                    <a:pt x="3405" y="36327"/>
                    <a:pt x="4171" y="37613"/>
                  </a:cubicBezTo>
                  <a:cubicBezTo>
                    <a:pt x="5174" y="39295"/>
                    <a:pt x="7018" y="40294"/>
                    <a:pt x="8975" y="40294"/>
                  </a:cubicBezTo>
                  <a:lnTo>
                    <a:pt x="13636" y="40294"/>
                  </a:lnTo>
                  <a:cubicBezTo>
                    <a:pt x="15593" y="40294"/>
                    <a:pt x="17437" y="39295"/>
                    <a:pt x="18440" y="37613"/>
                  </a:cubicBezTo>
                  <a:cubicBezTo>
                    <a:pt x="19206" y="36327"/>
                    <a:pt x="20491" y="34853"/>
                    <a:pt x="22611" y="33873"/>
                  </a:cubicBezTo>
                  <a:cubicBezTo>
                    <a:pt x="22611" y="33873"/>
                    <a:pt x="21230" y="26983"/>
                    <a:pt x="19269" y="19215"/>
                  </a:cubicBezTo>
                  <a:cubicBezTo>
                    <a:pt x="18369" y="15640"/>
                    <a:pt x="18169" y="11940"/>
                    <a:pt x="18749" y="8309"/>
                  </a:cubicBezTo>
                  <a:cubicBezTo>
                    <a:pt x="18930" y="7182"/>
                    <a:pt x="19074" y="6661"/>
                    <a:pt x="18930" y="6325"/>
                  </a:cubicBezTo>
                  <a:cubicBezTo>
                    <a:pt x="18041" y="4247"/>
                    <a:pt x="7377" y="1"/>
                    <a:pt x="371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522675" y="739575"/>
              <a:ext cx="264175" cy="1007300"/>
            </a:xfrm>
            <a:custGeom>
              <a:avLst/>
              <a:gdLst/>
              <a:ahLst/>
              <a:cxnLst/>
              <a:rect l="l" t="t" r="r" b="b"/>
              <a:pathLst>
                <a:path w="10567" h="40292" extrusionOk="0">
                  <a:moveTo>
                    <a:pt x="3711" y="0"/>
                  </a:moveTo>
                  <a:cubicBezTo>
                    <a:pt x="3214" y="0"/>
                    <a:pt x="2845" y="78"/>
                    <a:pt x="2648" y="249"/>
                  </a:cubicBezTo>
                  <a:cubicBezTo>
                    <a:pt x="1822" y="968"/>
                    <a:pt x="2874" y="5634"/>
                    <a:pt x="3511" y="8514"/>
                  </a:cubicBezTo>
                  <a:cubicBezTo>
                    <a:pt x="4291" y="12074"/>
                    <a:pt x="4216" y="15743"/>
                    <a:pt x="3327" y="19281"/>
                  </a:cubicBezTo>
                  <a:cubicBezTo>
                    <a:pt x="1377" y="27019"/>
                    <a:pt x="1" y="33871"/>
                    <a:pt x="1" y="33871"/>
                  </a:cubicBezTo>
                  <a:cubicBezTo>
                    <a:pt x="2119" y="34851"/>
                    <a:pt x="3405" y="36325"/>
                    <a:pt x="4171" y="37611"/>
                  </a:cubicBezTo>
                  <a:cubicBezTo>
                    <a:pt x="5174" y="39293"/>
                    <a:pt x="7018" y="40292"/>
                    <a:pt x="8975" y="40292"/>
                  </a:cubicBezTo>
                  <a:lnTo>
                    <a:pt x="10567" y="40292"/>
                  </a:lnTo>
                  <a:cubicBezTo>
                    <a:pt x="8609" y="40292"/>
                    <a:pt x="6762" y="39293"/>
                    <a:pt x="5762" y="37611"/>
                  </a:cubicBezTo>
                  <a:cubicBezTo>
                    <a:pt x="4993" y="36325"/>
                    <a:pt x="3711" y="34851"/>
                    <a:pt x="1592" y="33871"/>
                  </a:cubicBezTo>
                  <a:cubicBezTo>
                    <a:pt x="1592" y="33871"/>
                    <a:pt x="2965" y="27019"/>
                    <a:pt x="4914" y="19281"/>
                  </a:cubicBezTo>
                  <a:cubicBezTo>
                    <a:pt x="5804" y="15743"/>
                    <a:pt x="5883" y="12074"/>
                    <a:pt x="5099" y="8514"/>
                  </a:cubicBezTo>
                  <a:cubicBezTo>
                    <a:pt x="4465" y="5634"/>
                    <a:pt x="3409" y="968"/>
                    <a:pt x="4235" y="249"/>
                  </a:cubicBezTo>
                  <a:cubicBezTo>
                    <a:pt x="4329" y="166"/>
                    <a:pt x="4465" y="109"/>
                    <a:pt x="4635" y="68"/>
                  </a:cubicBezTo>
                  <a:cubicBezTo>
                    <a:pt x="4294" y="24"/>
                    <a:pt x="3983" y="0"/>
                    <a:pt x="37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581875" y="1401550"/>
              <a:ext cx="93350" cy="4075075"/>
            </a:xfrm>
            <a:custGeom>
              <a:avLst/>
              <a:gdLst/>
              <a:ahLst/>
              <a:cxnLst/>
              <a:rect l="l" t="t" r="r" b="b"/>
              <a:pathLst>
                <a:path w="3734" h="163003" extrusionOk="0">
                  <a:moveTo>
                    <a:pt x="3733" y="0"/>
                  </a:moveTo>
                  <a:lnTo>
                    <a:pt x="0" y="163002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580725" y="1401450"/>
              <a:ext cx="95625" cy="4075175"/>
            </a:xfrm>
            <a:custGeom>
              <a:avLst/>
              <a:gdLst/>
              <a:ahLst/>
              <a:cxnLst/>
              <a:rect l="l" t="t" r="r" b="b"/>
              <a:pathLst>
                <a:path w="3825" h="163007" extrusionOk="0">
                  <a:moveTo>
                    <a:pt x="3734" y="1"/>
                  </a:moveTo>
                  <a:lnTo>
                    <a:pt x="1" y="163003"/>
                  </a:lnTo>
                  <a:lnTo>
                    <a:pt x="91" y="163006"/>
                  </a:lnTo>
                  <a:lnTo>
                    <a:pt x="3825" y="4"/>
                  </a:lnTo>
                  <a:lnTo>
                    <a:pt x="37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730825" y="1064900"/>
              <a:ext cx="33775" cy="4411725"/>
            </a:xfrm>
            <a:custGeom>
              <a:avLst/>
              <a:gdLst/>
              <a:ahLst/>
              <a:cxnLst/>
              <a:rect l="l" t="t" r="r" b="b"/>
              <a:pathLst>
                <a:path w="1351" h="176469" extrusionOk="0">
                  <a:moveTo>
                    <a:pt x="1350" y="0"/>
                  </a:moveTo>
                  <a:lnTo>
                    <a:pt x="1" y="176468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729700" y="1064900"/>
              <a:ext cx="36025" cy="4411725"/>
            </a:xfrm>
            <a:custGeom>
              <a:avLst/>
              <a:gdLst/>
              <a:ahLst/>
              <a:cxnLst/>
              <a:rect l="l" t="t" r="r" b="b"/>
              <a:pathLst>
                <a:path w="1441" h="176469" extrusionOk="0">
                  <a:moveTo>
                    <a:pt x="1350" y="0"/>
                  </a:moveTo>
                  <a:lnTo>
                    <a:pt x="1" y="176468"/>
                  </a:lnTo>
                  <a:lnTo>
                    <a:pt x="91" y="176468"/>
                  </a:lnTo>
                  <a:lnTo>
                    <a:pt x="144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846800" y="1158700"/>
              <a:ext cx="33000" cy="4317925"/>
            </a:xfrm>
            <a:custGeom>
              <a:avLst/>
              <a:gdLst/>
              <a:ahLst/>
              <a:cxnLst/>
              <a:rect l="l" t="t" r="r" b="b"/>
              <a:pathLst>
                <a:path w="1320" h="172717" extrusionOk="0">
                  <a:moveTo>
                    <a:pt x="0" y="1"/>
                  </a:moveTo>
                  <a:lnTo>
                    <a:pt x="1320" y="17271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845650" y="1158700"/>
              <a:ext cx="35275" cy="4317925"/>
            </a:xfrm>
            <a:custGeom>
              <a:avLst/>
              <a:gdLst/>
              <a:ahLst/>
              <a:cxnLst/>
              <a:rect l="l" t="t" r="r" b="b"/>
              <a:pathLst>
                <a:path w="1411" h="172717" extrusionOk="0">
                  <a:moveTo>
                    <a:pt x="1" y="1"/>
                  </a:moveTo>
                  <a:lnTo>
                    <a:pt x="1320" y="172716"/>
                  </a:lnTo>
                  <a:lnTo>
                    <a:pt x="1411" y="172716"/>
                  </a:lnTo>
                  <a:lnTo>
                    <a:pt x="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937475" y="1490625"/>
              <a:ext cx="91375" cy="3986000"/>
            </a:xfrm>
            <a:custGeom>
              <a:avLst/>
              <a:gdLst/>
              <a:ahLst/>
              <a:cxnLst/>
              <a:rect l="l" t="t" r="r" b="b"/>
              <a:pathLst>
                <a:path w="3655" h="159440" extrusionOk="0">
                  <a:moveTo>
                    <a:pt x="0" y="0"/>
                  </a:moveTo>
                  <a:lnTo>
                    <a:pt x="3655" y="159439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936350" y="1490525"/>
              <a:ext cx="93625" cy="3986100"/>
            </a:xfrm>
            <a:custGeom>
              <a:avLst/>
              <a:gdLst/>
              <a:ahLst/>
              <a:cxnLst/>
              <a:rect l="l" t="t" r="r" b="b"/>
              <a:pathLst>
                <a:path w="3745" h="159444" extrusionOk="0">
                  <a:moveTo>
                    <a:pt x="91" y="1"/>
                  </a:moveTo>
                  <a:lnTo>
                    <a:pt x="0" y="4"/>
                  </a:lnTo>
                  <a:lnTo>
                    <a:pt x="3654" y="159443"/>
                  </a:lnTo>
                  <a:lnTo>
                    <a:pt x="3745" y="159440"/>
                  </a:lnTo>
                  <a:lnTo>
                    <a:pt x="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721500" y="1020675"/>
              <a:ext cx="88350" cy="88450"/>
            </a:xfrm>
            <a:custGeom>
              <a:avLst/>
              <a:gdLst/>
              <a:ahLst/>
              <a:cxnLst/>
              <a:rect l="l" t="t" r="r" b="b"/>
              <a:pathLst>
                <a:path w="3534" h="3538" extrusionOk="0">
                  <a:moveTo>
                    <a:pt x="1765" y="1"/>
                  </a:moveTo>
                  <a:cubicBezTo>
                    <a:pt x="788" y="1"/>
                    <a:pt x="0" y="793"/>
                    <a:pt x="0" y="1769"/>
                  </a:cubicBezTo>
                  <a:cubicBezTo>
                    <a:pt x="0" y="2746"/>
                    <a:pt x="788" y="3538"/>
                    <a:pt x="1765" y="3538"/>
                  </a:cubicBezTo>
                  <a:cubicBezTo>
                    <a:pt x="2741" y="3538"/>
                    <a:pt x="3533" y="2746"/>
                    <a:pt x="3533" y="1769"/>
                  </a:cubicBezTo>
                  <a:cubicBezTo>
                    <a:pt x="3533" y="793"/>
                    <a:pt x="2741" y="1"/>
                    <a:pt x="1765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625525" y="1352600"/>
              <a:ext cx="88375" cy="88375"/>
            </a:xfrm>
            <a:custGeom>
              <a:avLst/>
              <a:gdLst/>
              <a:ahLst/>
              <a:cxnLst/>
              <a:rect l="l" t="t" r="r" b="b"/>
              <a:pathLst>
                <a:path w="3535" h="3535" extrusionOk="0">
                  <a:moveTo>
                    <a:pt x="1769" y="1"/>
                  </a:moveTo>
                  <a:cubicBezTo>
                    <a:pt x="793" y="1"/>
                    <a:pt x="1" y="793"/>
                    <a:pt x="1" y="1770"/>
                  </a:cubicBezTo>
                  <a:cubicBezTo>
                    <a:pt x="1" y="2746"/>
                    <a:pt x="793" y="3535"/>
                    <a:pt x="1769" y="3535"/>
                  </a:cubicBezTo>
                  <a:cubicBezTo>
                    <a:pt x="2746" y="3535"/>
                    <a:pt x="3534" y="2746"/>
                    <a:pt x="3534" y="1770"/>
                  </a:cubicBezTo>
                  <a:cubicBezTo>
                    <a:pt x="3534" y="793"/>
                    <a:pt x="2746" y="1"/>
                    <a:pt x="1769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800875" y="1114475"/>
              <a:ext cx="88350" cy="88475"/>
            </a:xfrm>
            <a:custGeom>
              <a:avLst/>
              <a:gdLst/>
              <a:ahLst/>
              <a:cxnLst/>
              <a:rect l="l" t="t" r="r" b="b"/>
              <a:pathLst>
                <a:path w="3534" h="3539" extrusionOk="0">
                  <a:moveTo>
                    <a:pt x="1769" y="0"/>
                  </a:moveTo>
                  <a:cubicBezTo>
                    <a:pt x="793" y="0"/>
                    <a:pt x="1" y="792"/>
                    <a:pt x="1" y="1770"/>
                  </a:cubicBezTo>
                  <a:cubicBezTo>
                    <a:pt x="1" y="2746"/>
                    <a:pt x="793" y="3538"/>
                    <a:pt x="1769" y="3538"/>
                  </a:cubicBezTo>
                  <a:cubicBezTo>
                    <a:pt x="2742" y="3538"/>
                    <a:pt x="3534" y="2746"/>
                    <a:pt x="3534" y="1770"/>
                  </a:cubicBezTo>
                  <a:cubicBezTo>
                    <a:pt x="3534" y="792"/>
                    <a:pt x="2742" y="0"/>
                    <a:pt x="1769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894475" y="1446400"/>
              <a:ext cx="88350" cy="88375"/>
            </a:xfrm>
            <a:custGeom>
              <a:avLst/>
              <a:gdLst/>
              <a:ahLst/>
              <a:cxnLst/>
              <a:rect l="l" t="t" r="r" b="b"/>
              <a:pathLst>
                <a:path w="3534" h="3535" extrusionOk="0">
                  <a:moveTo>
                    <a:pt x="1766" y="1"/>
                  </a:moveTo>
                  <a:cubicBezTo>
                    <a:pt x="789" y="1"/>
                    <a:pt x="1" y="793"/>
                    <a:pt x="1" y="1769"/>
                  </a:cubicBezTo>
                  <a:cubicBezTo>
                    <a:pt x="1" y="2747"/>
                    <a:pt x="789" y="3534"/>
                    <a:pt x="1766" y="3534"/>
                  </a:cubicBezTo>
                  <a:cubicBezTo>
                    <a:pt x="2742" y="3534"/>
                    <a:pt x="3534" y="2747"/>
                    <a:pt x="3534" y="1769"/>
                  </a:cubicBezTo>
                  <a:cubicBezTo>
                    <a:pt x="3534" y="793"/>
                    <a:pt x="2742" y="1"/>
                    <a:pt x="1766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066475" y="1186200"/>
              <a:ext cx="231775" cy="765300"/>
            </a:xfrm>
            <a:custGeom>
              <a:avLst/>
              <a:gdLst/>
              <a:ahLst/>
              <a:cxnLst/>
              <a:rect l="l" t="t" r="r" b="b"/>
              <a:pathLst>
                <a:path w="9271" h="30612" extrusionOk="0">
                  <a:moveTo>
                    <a:pt x="1990" y="0"/>
                  </a:moveTo>
                  <a:cubicBezTo>
                    <a:pt x="1822" y="0"/>
                    <a:pt x="1651" y="9"/>
                    <a:pt x="1480" y="27"/>
                  </a:cubicBezTo>
                  <a:cubicBezTo>
                    <a:pt x="620" y="122"/>
                    <a:pt x="1" y="892"/>
                    <a:pt x="91" y="1747"/>
                  </a:cubicBezTo>
                  <a:lnTo>
                    <a:pt x="3018" y="29214"/>
                  </a:lnTo>
                  <a:cubicBezTo>
                    <a:pt x="3103" y="30015"/>
                    <a:pt x="3781" y="30611"/>
                    <a:pt x="4572" y="30611"/>
                  </a:cubicBezTo>
                  <a:cubicBezTo>
                    <a:pt x="4627" y="30611"/>
                    <a:pt x="4682" y="30609"/>
                    <a:pt x="4738" y="30603"/>
                  </a:cubicBezTo>
                  <a:cubicBezTo>
                    <a:pt x="7366" y="30319"/>
                    <a:pt x="9270" y="27963"/>
                    <a:pt x="8987" y="25335"/>
                  </a:cubicBezTo>
                  <a:lnTo>
                    <a:pt x="6743" y="4281"/>
                  </a:lnTo>
                  <a:cubicBezTo>
                    <a:pt x="6483" y="1824"/>
                    <a:pt x="4407" y="0"/>
                    <a:pt x="1990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2863800" y="1208000"/>
              <a:ext cx="280500" cy="731675"/>
            </a:xfrm>
            <a:custGeom>
              <a:avLst/>
              <a:gdLst/>
              <a:ahLst/>
              <a:cxnLst/>
              <a:rect l="l" t="t" r="r" b="b"/>
              <a:pathLst>
                <a:path w="11220" h="29267" extrusionOk="0">
                  <a:moveTo>
                    <a:pt x="8104" y="1"/>
                  </a:moveTo>
                  <a:cubicBezTo>
                    <a:pt x="3406" y="502"/>
                    <a:pt x="1" y="4718"/>
                    <a:pt x="502" y="9420"/>
                  </a:cubicBezTo>
                  <a:lnTo>
                    <a:pt x="1799" y="21612"/>
                  </a:lnTo>
                  <a:cubicBezTo>
                    <a:pt x="2268" y="26006"/>
                    <a:pt x="5980" y="29266"/>
                    <a:pt x="10301" y="29266"/>
                  </a:cubicBezTo>
                  <a:cubicBezTo>
                    <a:pt x="10604" y="29266"/>
                    <a:pt x="10911" y="29250"/>
                    <a:pt x="11219" y="29218"/>
                  </a:cubicBezTo>
                  <a:lnTo>
                    <a:pt x="810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4321450" y="1186200"/>
              <a:ext cx="231750" cy="765300"/>
            </a:xfrm>
            <a:custGeom>
              <a:avLst/>
              <a:gdLst/>
              <a:ahLst/>
              <a:cxnLst/>
              <a:rect l="l" t="t" r="r" b="b"/>
              <a:pathLst>
                <a:path w="9270" h="30612" extrusionOk="0">
                  <a:moveTo>
                    <a:pt x="7280" y="0"/>
                  </a:moveTo>
                  <a:cubicBezTo>
                    <a:pt x="4864" y="0"/>
                    <a:pt x="2787" y="1824"/>
                    <a:pt x="2523" y="4281"/>
                  </a:cubicBezTo>
                  <a:lnTo>
                    <a:pt x="279" y="25335"/>
                  </a:lnTo>
                  <a:cubicBezTo>
                    <a:pt x="0" y="27963"/>
                    <a:pt x="1904" y="30319"/>
                    <a:pt x="4533" y="30603"/>
                  </a:cubicBezTo>
                  <a:cubicBezTo>
                    <a:pt x="4588" y="30609"/>
                    <a:pt x="4643" y="30611"/>
                    <a:pt x="4698" y="30611"/>
                  </a:cubicBezTo>
                  <a:cubicBezTo>
                    <a:pt x="5486" y="30611"/>
                    <a:pt x="6164" y="30015"/>
                    <a:pt x="6248" y="29214"/>
                  </a:cubicBezTo>
                  <a:lnTo>
                    <a:pt x="9179" y="1747"/>
                  </a:lnTo>
                  <a:cubicBezTo>
                    <a:pt x="9269" y="892"/>
                    <a:pt x="8647" y="122"/>
                    <a:pt x="7791" y="27"/>
                  </a:cubicBezTo>
                  <a:cubicBezTo>
                    <a:pt x="7619" y="9"/>
                    <a:pt x="7449" y="0"/>
                    <a:pt x="7280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4475375" y="1208000"/>
              <a:ext cx="280500" cy="731675"/>
            </a:xfrm>
            <a:custGeom>
              <a:avLst/>
              <a:gdLst/>
              <a:ahLst/>
              <a:cxnLst/>
              <a:rect l="l" t="t" r="r" b="b"/>
              <a:pathLst>
                <a:path w="11220" h="29267" extrusionOk="0">
                  <a:moveTo>
                    <a:pt x="3112" y="1"/>
                  </a:moveTo>
                  <a:lnTo>
                    <a:pt x="1" y="29218"/>
                  </a:lnTo>
                  <a:cubicBezTo>
                    <a:pt x="309" y="29250"/>
                    <a:pt x="616" y="29266"/>
                    <a:pt x="919" y="29266"/>
                  </a:cubicBezTo>
                  <a:cubicBezTo>
                    <a:pt x="5237" y="29266"/>
                    <a:pt x="8948" y="26006"/>
                    <a:pt x="9417" y="21612"/>
                  </a:cubicBezTo>
                  <a:lnTo>
                    <a:pt x="10718" y="9420"/>
                  </a:lnTo>
                  <a:cubicBezTo>
                    <a:pt x="11219" y="4718"/>
                    <a:pt x="7814" y="502"/>
                    <a:pt x="31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239775" y="3246100"/>
              <a:ext cx="1054725" cy="1491525"/>
            </a:xfrm>
            <a:custGeom>
              <a:avLst/>
              <a:gdLst/>
              <a:ahLst/>
              <a:cxnLst/>
              <a:rect l="l" t="t" r="r" b="b"/>
              <a:pathLst>
                <a:path w="42189" h="59661" extrusionOk="0">
                  <a:moveTo>
                    <a:pt x="41864" y="0"/>
                  </a:moveTo>
                  <a:lnTo>
                    <a:pt x="41310" y="68"/>
                  </a:lnTo>
                  <a:cubicBezTo>
                    <a:pt x="41978" y="5491"/>
                    <a:pt x="40918" y="9273"/>
                    <a:pt x="37766" y="12716"/>
                  </a:cubicBezTo>
                  <a:cubicBezTo>
                    <a:pt x="33829" y="17018"/>
                    <a:pt x="26382" y="20763"/>
                    <a:pt x="14996" y="24161"/>
                  </a:cubicBezTo>
                  <a:cubicBezTo>
                    <a:pt x="8435" y="26121"/>
                    <a:pt x="3974" y="29779"/>
                    <a:pt x="1734" y="35035"/>
                  </a:cubicBezTo>
                  <a:cubicBezTo>
                    <a:pt x="773" y="37294"/>
                    <a:pt x="222" y="39859"/>
                    <a:pt x="102" y="42660"/>
                  </a:cubicBezTo>
                  <a:cubicBezTo>
                    <a:pt x="0" y="44980"/>
                    <a:pt x="192" y="47469"/>
                    <a:pt x="671" y="50059"/>
                  </a:cubicBezTo>
                  <a:cubicBezTo>
                    <a:pt x="1508" y="54599"/>
                    <a:pt x="3032" y="58325"/>
                    <a:pt x="3718" y="59660"/>
                  </a:cubicBezTo>
                  <a:lnTo>
                    <a:pt x="4212" y="59403"/>
                  </a:lnTo>
                  <a:cubicBezTo>
                    <a:pt x="3541" y="58095"/>
                    <a:pt x="2048" y="54434"/>
                    <a:pt x="1222" y="49958"/>
                  </a:cubicBezTo>
                  <a:cubicBezTo>
                    <a:pt x="185" y="44350"/>
                    <a:pt x="539" y="39263"/>
                    <a:pt x="2251" y="35255"/>
                  </a:cubicBezTo>
                  <a:cubicBezTo>
                    <a:pt x="4420" y="30157"/>
                    <a:pt x="8764" y="26604"/>
                    <a:pt x="15159" y="24696"/>
                  </a:cubicBezTo>
                  <a:cubicBezTo>
                    <a:pt x="18176" y="23795"/>
                    <a:pt x="20959" y="22856"/>
                    <a:pt x="23421" y="21909"/>
                  </a:cubicBezTo>
                  <a:cubicBezTo>
                    <a:pt x="25811" y="20990"/>
                    <a:pt x="27983" y="20027"/>
                    <a:pt x="29877" y="19055"/>
                  </a:cubicBezTo>
                  <a:cubicBezTo>
                    <a:pt x="31706" y="18112"/>
                    <a:pt x="33338" y="17124"/>
                    <a:pt x="34726" y="16121"/>
                  </a:cubicBezTo>
                  <a:cubicBezTo>
                    <a:pt x="36065" y="15156"/>
                    <a:pt x="37226" y="14138"/>
                    <a:pt x="38177" y="13093"/>
                  </a:cubicBezTo>
                  <a:cubicBezTo>
                    <a:pt x="39952" y="11155"/>
                    <a:pt x="41088" y="9073"/>
                    <a:pt x="41649" y="6735"/>
                  </a:cubicBezTo>
                  <a:cubicBezTo>
                    <a:pt x="42121" y="4762"/>
                    <a:pt x="42188" y="2625"/>
                    <a:pt x="4186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05B390-C2C9-6CB1-343B-FF7343E67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"/>
          <a:stretch/>
        </p:blipFill>
        <p:spPr>
          <a:xfrm>
            <a:off x="828544" y="962510"/>
            <a:ext cx="7486911" cy="3657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"/>
          <p:cNvSpPr/>
          <p:nvPr/>
        </p:nvSpPr>
        <p:spPr>
          <a:xfrm>
            <a:off x="558775" y="1939000"/>
            <a:ext cx="80334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5"/>
          <p:cNvSpPr txBox="1">
            <a:spLocks noGrp="1"/>
          </p:cNvSpPr>
          <p:nvPr>
            <p:ph type="subTitle" idx="1"/>
          </p:nvPr>
        </p:nvSpPr>
        <p:spPr>
          <a:xfrm flipH="1">
            <a:off x="838850" y="2229850"/>
            <a:ext cx="6806100" cy="15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Abstraksi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salah </a:t>
            </a:r>
            <a:r>
              <a:rPr lang="en-US" dirty="0" err="1">
                <a:solidFill>
                  <a:schemeClr val="accent1"/>
                </a:solidFill>
              </a:rPr>
              <a:t>satu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konsep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kunci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pemrograman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berorientasi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objek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Tujuan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utamanya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menyembunyikan</a:t>
            </a:r>
            <a:r>
              <a:rPr lang="en-US" dirty="0">
                <a:solidFill>
                  <a:schemeClr val="accent1"/>
                </a:solidFill>
              </a:rPr>
              <a:t> detail yang </a:t>
            </a:r>
            <a:r>
              <a:rPr lang="en-US" dirty="0" err="1">
                <a:solidFill>
                  <a:schemeClr val="accent1"/>
                </a:solidFill>
              </a:rPr>
              <a:t>tidak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perlu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dilihat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pengguna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Pengguna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hanya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perlu</a:t>
            </a:r>
            <a:r>
              <a:rPr lang="en-US" dirty="0">
                <a:solidFill>
                  <a:schemeClr val="accent1"/>
                </a:solidFill>
              </a:rPr>
              <a:t> tau </a:t>
            </a:r>
            <a:r>
              <a:rPr lang="en-US" dirty="0" err="1">
                <a:solidFill>
                  <a:schemeClr val="accent1"/>
                </a:solidFill>
              </a:rPr>
              <a:t>cara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menggunakannya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dengan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memanggil</a:t>
            </a:r>
            <a:r>
              <a:rPr lang="en-US" dirty="0">
                <a:solidFill>
                  <a:schemeClr val="accent1"/>
                </a:solidFill>
              </a:rPr>
              <a:t> dan </a:t>
            </a:r>
            <a:r>
              <a:rPr lang="en-US" dirty="0" err="1">
                <a:solidFill>
                  <a:schemeClr val="accent1"/>
                </a:solidFill>
              </a:rPr>
              <a:t>menggunakan</a:t>
            </a:r>
            <a:r>
              <a:rPr lang="en-US" dirty="0">
                <a:solidFill>
                  <a:schemeClr val="accent1"/>
                </a:solidFill>
              </a:rPr>
              <a:t> parameter input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memicu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operasi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tertentu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Intinya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abstraksi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suatu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prinsip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dalam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pemrograman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berorientasi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objek</a:t>
            </a:r>
            <a:r>
              <a:rPr lang="en-US" dirty="0">
                <a:solidFill>
                  <a:schemeClr val="accent1"/>
                </a:solidFill>
              </a:rPr>
              <a:t> yang </a:t>
            </a:r>
            <a:r>
              <a:rPr lang="en-US" dirty="0" err="1">
                <a:solidFill>
                  <a:schemeClr val="accent1"/>
                </a:solidFill>
              </a:rPr>
              <a:t>digunakan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menghilangkan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atau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menghapus</a:t>
            </a:r>
            <a:r>
              <a:rPr lang="en-US" dirty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accent1"/>
                </a:solidFill>
              </a:rPr>
              <a:t>karakteristik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suatu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objek</a:t>
            </a:r>
            <a:r>
              <a:rPr lang="en-US" dirty="0">
                <a:solidFill>
                  <a:schemeClr val="accent1"/>
                </a:solidFill>
              </a:rPr>
              <a:t> agar </a:t>
            </a:r>
            <a:r>
              <a:rPr lang="en-US" dirty="0" err="1">
                <a:solidFill>
                  <a:schemeClr val="accent1"/>
                </a:solidFill>
              </a:rPr>
              <a:t>mengurangi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kompleksitasnya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3" name="Google Shape;553;p35"/>
          <p:cNvSpPr txBox="1">
            <a:spLocks noGrp="1"/>
          </p:cNvSpPr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FFFF"/>
                </a:solidFill>
              </a:rPr>
              <a:t>Abstraksi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7"/>
          <p:cNvSpPr/>
          <p:nvPr/>
        </p:nvSpPr>
        <p:spPr>
          <a:xfrm>
            <a:off x="558775" y="1939000"/>
            <a:ext cx="5040781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6"/>
          </p:nvPr>
        </p:nvSpPr>
        <p:spPr>
          <a:xfrm>
            <a:off x="771658" y="2194054"/>
            <a:ext cx="4551188" cy="2162046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Inheritance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sebuah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kemampuan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membuat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kelas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baru</a:t>
            </a:r>
            <a:r>
              <a:rPr lang="en-US" dirty="0">
                <a:solidFill>
                  <a:schemeClr val="accent1"/>
                </a:solidFill>
              </a:rPr>
              <a:t> yang </a:t>
            </a:r>
            <a:r>
              <a:rPr lang="en-US" dirty="0" err="1">
                <a:solidFill>
                  <a:schemeClr val="accent1"/>
                </a:solidFill>
              </a:rPr>
              <a:t>memiliki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turunan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fungsi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seperti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fungsi</a:t>
            </a:r>
            <a:r>
              <a:rPr lang="en-US" dirty="0">
                <a:solidFill>
                  <a:schemeClr val="accent1"/>
                </a:solidFill>
              </a:rPr>
              <a:t> yang </a:t>
            </a:r>
            <a:r>
              <a:rPr lang="en-US" dirty="0" err="1">
                <a:solidFill>
                  <a:schemeClr val="accent1"/>
                </a:solidFill>
              </a:rPr>
              <a:t>sudah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sebelumnya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Dengan</a:t>
            </a:r>
            <a:r>
              <a:rPr lang="en-US" dirty="0">
                <a:solidFill>
                  <a:schemeClr val="accent1"/>
                </a:solidFill>
              </a:rPr>
              <a:t> kata lain, inheritance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kemampuan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menurunkan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atau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mewarikan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metode</a:t>
            </a:r>
            <a:r>
              <a:rPr lang="en-US" dirty="0">
                <a:solidFill>
                  <a:schemeClr val="accent1"/>
                </a:solidFill>
              </a:rPr>
              <a:t> yang </a:t>
            </a:r>
            <a:r>
              <a:rPr lang="en-US" dirty="0" err="1">
                <a:solidFill>
                  <a:schemeClr val="accent1"/>
                </a:solidFill>
              </a:rPr>
              <a:t>dimilikinya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kepada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kelas</a:t>
            </a:r>
            <a:r>
              <a:rPr lang="en-US" dirty="0">
                <a:solidFill>
                  <a:schemeClr val="accent1"/>
                </a:solidFill>
              </a:rPr>
              <a:t> lain.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15" name="Google Shape;615;p37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Inheritance (</a:t>
            </a:r>
            <a:r>
              <a:rPr lang="en-US" dirty="0" err="1"/>
              <a:t>Pewarisan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11" name="Google Shape;560;p36">
            <a:extLst>
              <a:ext uri="{FF2B5EF4-FFF2-40B4-BE49-F238E27FC236}">
                <a16:creationId xmlns:a16="http://schemas.microsoft.com/office/drawing/2014/main" id="{E939C7BD-D2DF-4D5B-A986-DE9CFCA30588}"/>
              </a:ext>
            </a:extLst>
          </p:cNvPr>
          <p:cNvGrpSpPr/>
          <p:nvPr/>
        </p:nvGrpSpPr>
        <p:grpSpPr>
          <a:xfrm rot="1637668">
            <a:off x="5873374" y="780413"/>
            <a:ext cx="2842312" cy="1976906"/>
            <a:chOff x="164875" y="299500"/>
            <a:chExt cx="7355425" cy="5115900"/>
          </a:xfrm>
        </p:grpSpPr>
        <p:sp>
          <p:nvSpPr>
            <p:cNvPr id="12" name="Google Shape;561;p36">
              <a:extLst>
                <a:ext uri="{FF2B5EF4-FFF2-40B4-BE49-F238E27FC236}">
                  <a16:creationId xmlns:a16="http://schemas.microsoft.com/office/drawing/2014/main" id="{96965A52-928B-4D1E-A138-7A90DB6B8020}"/>
                </a:ext>
              </a:extLst>
            </p:cNvPr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2;p36">
              <a:extLst>
                <a:ext uri="{FF2B5EF4-FFF2-40B4-BE49-F238E27FC236}">
                  <a16:creationId xmlns:a16="http://schemas.microsoft.com/office/drawing/2014/main" id="{F0BA337F-86E7-426F-90D4-B6C29D27A3A1}"/>
                </a:ext>
              </a:extLst>
            </p:cNvPr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3;p36">
              <a:extLst>
                <a:ext uri="{FF2B5EF4-FFF2-40B4-BE49-F238E27FC236}">
                  <a16:creationId xmlns:a16="http://schemas.microsoft.com/office/drawing/2014/main" id="{18508FAD-1273-4556-ABFA-54315F68FB76}"/>
                </a:ext>
              </a:extLst>
            </p:cNvPr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4;p36">
              <a:extLst>
                <a:ext uri="{FF2B5EF4-FFF2-40B4-BE49-F238E27FC236}">
                  <a16:creationId xmlns:a16="http://schemas.microsoft.com/office/drawing/2014/main" id="{45E03FB3-ABF2-4803-8DB0-0AE9530CB2A2}"/>
                </a:ext>
              </a:extLst>
            </p:cNvPr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5;p36">
              <a:extLst>
                <a:ext uri="{FF2B5EF4-FFF2-40B4-BE49-F238E27FC236}">
                  <a16:creationId xmlns:a16="http://schemas.microsoft.com/office/drawing/2014/main" id="{093FE38C-0110-4917-BAD2-30F2B637EE40}"/>
                </a:ext>
              </a:extLst>
            </p:cNvPr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6;p36">
              <a:extLst>
                <a:ext uri="{FF2B5EF4-FFF2-40B4-BE49-F238E27FC236}">
                  <a16:creationId xmlns:a16="http://schemas.microsoft.com/office/drawing/2014/main" id="{F4CC701C-4601-4778-8E5E-266EA9474A52}"/>
                </a:ext>
              </a:extLst>
            </p:cNvPr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7;p36">
              <a:extLst>
                <a:ext uri="{FF2B5EF4-FFF2-40B4-BE49-F238E27FC236}">
                  <a16:creationId xmlns:a16="http://schemas.microsoft.com/office/drawing/2014/main" id="{E4A3328E-EE45-48AB-A0BA-8CD8B5136A61}"/>
                </a:ext>
              </a:extLst>
            </p:cNvPr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8;p36">
              <a:extLst>
                <a:ext uri="{FF2B5EF4-FFF2-40B4-BE49-F238E27FC236}">
                  <a16:creationId xmlns:a16="http://schemas.microsoft.com/office/drawing/2014/main" id="{418002F1-3292-4415-9BC7-939F82D2D2D7}"/>
                </a:ext>
              </a:extLst>
            </p:cNvPr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9;p36">
              <a:extLst>
                <a:ext uri="{FF2B5EF4-FFF2-40B4-BE49-F238E27FC236}">
                  <a16:creationId xmlns:a16="http://schemas.microsoft.com/office/drawing/2014/main" id="{FF564EAD-2CEE-4585-9BF3-79B9611B56B2}"/>
                </a:ext>
              </a:extLst>
            </p:cNvPr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0;p36">
              <a:extLst>
                <a:ext uri="{FF2B5EF4-FFF2-40B4-BE49-F238E27FC236}">
                  <a16:creationId xmlns:a16="http://schemas.microsoft.com/office/drawing/2014/main" id="{A6F88FFD-4758-4193-B9C6-F3A2EE8BB0F3}"/>
                </a:ext>
              </a:extLst>
            </p:cNvPr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1;p36">
              <a:extLst>
                <a:ext uri="{FF2B5EF4-FFF2-40B4-BE49-F238E27FC236}">
                  <a16:creationId xmlns:a16="http://schemas.microsoft.com/office/drawing/2014/main" id="{FB052A82-B821-43D6-AE13-06AC6ECA0D72}"/>
                </a:ext>
              </a:extLst>
            </p:cNvPr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2;p36">
              <a:extLst>
                <a:ext uri="{FF2B5EF4-FFF2-40B4-BE49-F238E27FC236}">
                  <a16:creationId xmlns:a16="http://schemas.microsoft.com/office/drawing/2014/main" id="{E7FF4562-7EF8-491F-BBF7-9F63F8A960F0}"/>
                </a:ext>
              </a:extLst>
            </p:cNvPr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3;p36">
              <a:extLst>
                <a:ext uri="{FF2B5EF4-FFF2-40B4-BE49-F238E27FC236}">
                  <a16:creationId xmlns:a16="http://schemas.microsoft.com/office/drawing/2014/main" id="{F339E744-1BCA-465B-BEB5-ED1C78656BB3}"/>
                </a:ext>
              </a:extLst>
            </p:cNvPr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4;p36">
              <a:extLst>
                <a:ext uri="{FF2B5EF4-FFF2-40B4-BE49-F238E27FC236}">
                  <a16:creationId xmlns:a16="http://schemas.microsoft.com/office/drawing/2014/main" id="{5E7FD357-4DC3-4717-9163-E5542DE2548C}"/>
                </a:ext>
              </a:extLst>
            </p:cNvPr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5;p36">
              <a:extLst>
                <a:ext uri="{FF2B5EF4-FFF2-40B4-BE49-F238E27FC236}">
                  <a16:creationId xmlns:a16="http://schemas.microsoft.com/office/drawing/2014/main" id="{E570ED10-D4DE-4B86-8D84-0071A91E4BDD}"/>
                </a:ext>
              </a:extLst>
            </p:cNvPr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6;p36">
              <a:extLst>
                <a:ext uri="{FF2B5EF4-FFF2-40B4-BE49-F238E27FC236}">
                  <a16:creationId xmlns:a16="http://schemas.microsoft.com/office/drawing/2014/main" id="{7A2791DA-4274-4942-B821-83D9907439C6}"/>
                </a:ext>
              </a:extLst>
            </p:cNvPr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7;p36">
              <a:extLst>
                <a:ext uri="{FF2B5EF4-FFF2-40B4-BE49-F238E27FC236}">
                  <a16:creationId xmlns:a16="http://schemas.microsoft.com/office/drawing/2014/main" id="{42A89FBD-D588-4A2C-8A82-71B34AFF262F}"/>
                </a:ext>
              </a:extLst>
            </p:cNvPr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8;p36">
              <a:extLst>
                <a:ext uri="{FF2B5EF4-FFF2-40B4-BE49-F238E27FC236}">
                  <a16:creationId xmlns:a16="http://schemas.microsoft.com/office/drawing/2014/main" id="{6868CD7A-5CF7-471B-BF08-54E2D1BFE0D9}"/>
                </a:ext>
              </a:extLst>
            </p:cNvPr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;p36">
              <a:extLst>
                <a:ext uri="{FF2B5EF4-FFF2-40B4-BE49-F238E27FC236}">
                  <a16:creationId xmlns:a16="http://schemas.microsoft.com/office/drawing/2014/main" id="{B2A2D230-F9B3-4938-B923-B4B3C093123F}"/>
                </a:ext>
              </a:extLst>
            </p:cNvPr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0;p36">
              <a:extLst>
                <a:ext uri="{FF2B5EF4-FFF2-40B4-BE49-F238E27FC236}">
                  <a16:creationId xmlns:a16="http://schemas.microsoft.com/office/drawing/2014/main" id="{79FB3E1C-2F1B-4D55-A56C-6AE63F1D7165}"/>
                </a:ext>
              </a:extLst>
            </p:cNvPr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1;p36">
              <a:extLst>
                <a:ext uri="{FF2B5EF4-FFF2-40B4-BE49-F238E27FC236}">
                  <a16:creationId xmlns:a16="http://schemas.microsoft.com/office/drawing/2014/main" id="{7E6BC9D3-F32A-46D2-A5A0-0B0DA5D5176D}"/>
                </a:ext>
              </a:extLst>
            </p:cNvPr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2;p36">
              <a:extLst>
                <a:ext uri="{FF2B5EF4-FFF2-40B4-BE49-F238E27FC236}">
                  <a16:creationId xmlns:a16="http://schemas.microsoft.com/office/drawing/2014/main" id="{473F309B-5C11-4CF6-A651-41B736926063}"/>
                </a:ext>
              </a:extLst>
            </p:cNvPr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3;p36">
              <a:extLst>
                <a:ext uri="{FF2B5EF4-FFF2-40B4-BE49-F238E27FC236}">
                  <a16:creationId xmlns:a16="http://schemas.microsoft.com/office/drawing/2014/main" id="{409D2E17-3C8E-48F9-99FB-F97C53837A1A}"/>
                </a:ext>
              </a:extLst>
            </p:cNvPr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;p36">
              <a:extLst>
                <a:ext uri="{FF2B5EF4-FFF2-40B4-BE49-F238E27FC236}">
                  <a16:creationId xmlns:a16="http://schemas.microsoft.com/office/drawing/2014/main" id="{03C37371-1B2E-4E67-81C7-F01A723A4E63}"/>
                </a:ext>
              </a:extLst>
            </p:cNvPr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5;p36">
              <a:extLst>
                <a:ext uri="{FF2B5EF4-FFF2-40B4-BE49-F238E27FC236}">
                  <a16:creationId xmlns:a16="http://schemas.microsoft.com/office/drawing/2014/main" id="{B32A6DAF-4957-4678-80E1-8BBE77FE2F3D}"/>
                </a:ext>
              </a:extLst>
            </p:cNvPr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;p36">
              <a:extLst>
                <a:ext uri="{FF2B5EF4-FFF2-40B4-BE49-F238E27FC236}">
                  <a16:creationId xmlns:a16="http://schemas.microsoft.com/office/drawing/2014/main" id="{BDD9BFBD-7536-4889-B116-4C5B349FC906}"/>
                </a:ext>
              </a:extLst>
            </p:cNvPr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7;p36">
              <a:extLst>
                <a:ext uri="{FF2B5EF4-FFF2-40B4-BE49-F238E27FC236}">
                  <a16:creationId xmlns:a16="http://schemas.microsoft.com/office/drawing/2014/main" id="{D3EA1D06-3BD6-49D8-8249-A90096F7E6E1}"/>
                </a:ext>
              </a:extLst>
            </p:cNvPr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8;p36">
              <a:extLst>
                <a:ext uri="{FF2B5EF4-FFF2-40B4-BE49-F238E27FC236}">
                  <a16:creationId xmlns:a16="http://schemas.microsoft.com/office/drawing/2014/main" id="{F0138661-C6E1-4E7C-B543-51530E890928}"/>
                </a:ext>
              </a:extLst>
            </p:cNvPr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9;p36">
              <a:extLst>
                <a:ext uri="{FF2B5EF4-FFF2-40B4-BE49-F238E27FC236}">
                  <a16:creationId xmlns:a16="http://schemas.microsoft.com/office/drawing/2014/main" id="{DD25FD6D-988D-41F8-8646-16E7888A2A1C}"/>
                </a:ext>
              </a:extLst>
            </p:cNvPr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0;p36">
              <a:extLst>
                <a:ext uri="{FF2B5EF4-FFF2-40B4-BE49-F238E27FC236}">
                  <a16:creationId xmlns:a16="http://schemas.microsoft.com/office/drawing/2014/main" id="{229128D5-6669-4C4C-ABAE-709F990DAD3A}"/>
                </a:ext>
              </a:extLst>
            </p:cNvPr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1;p36">
              <a:extLst>
                <a:ext uri="{FF2B5EF4-FFF2-40B4-BE49-F238E27FC236}">
                  <a16:creationId xmlns:a16="http://schemas.microsoft.com/office/drawing/2014/main" id="{FD66BCD3-A076-4564-BD39-4E7F61B8EF2B}"/>
                </a:ext>
              </a:extLst>
            </p:cNvPr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2;p36">
              <a:extLst>
                <a:ext uri="{FF2B5EF4-FFF2-40B4-BE49-F238E27FC236}">
                  <a16:creationId xmlns:a16="http://schemas.microsoft.com/office/drawing/2014/main" id="{F9FAD5C7-EC9E-46AB-9964-78B4A13A2D33}"/>
                </a:ext>
              </a:extLst>
            </p:cNvPr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3;p36">
              <a:extLst>
                <a:ext uri="{FF2B5EF4-FFF2-40B4-BE49-F238E27FC236}">
                  <a16:creationId xmlns:a16="http://schemas.microsoft.com/office/drawing/2014/main" id="{4F8DFF85-05F5-43A6-A9C5-B11F5290E4FF}"/>
                </a:ext>
              </a:extLst>
            </p:cNvPr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4;p36">
              <a:extLst>
                <a:ext uri="{FF2B5EF4-FFF2-40B4-BE49-F238E27FC236}">
                  <a16:creationId xmlns:a16="http://schemas.microsoft.com/office/drawing/2014/main" id="{6B7F9593-3574-4F5D-B080-6687CB1E3095}"/>
                </a:ext>
              </a:extLst>
            </p:cNvPr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5;p36">
              <a:extLst>
                <a:ext uri="{FF2B5EF4-FFF2-40B4-BE49-F238E27FC236}">
                  <a16:creationId xmlns:a16="http://schemas.microsoft.com/office/drawing/2014/main" id="{E5859A90-0DF3-4FEF-B0C8-806B06EBE06C}"/>
                </a:ext>
              </a:extLst>
            </p:cNvPr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6;p36">
              <a:extLst>
                <a:ext uri="{FF2B5EF4-FFF2-40B4-BE49-F238E27FC236}">
                  <a16:creationId xmlns:a16="http://schemas.microsoft.com/office/drawing/2014/main" id="{288B1805-839C-4062-AD62-5DDF593A55C1}"/>
                </a:ext>
              </a:extLst>
            </p:cNvPr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7;p36">
              <a:extLst>
                <a:ext uri="{FF2B5EF4-FFF2-40B4-BE49-F238E27FC236}">
                  <a16:creationId xmlns:a16="http://schemas.microsoft.com/office/drawing/2014/main" id="{64ED0C34-6B6B-436B-9409-D45C8DC6F385}"/>
                </a:ext>
              </a:extLst>
            </p:cNvPr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8;p36">
              <a:extLst>
                <a:ext uri="{FF2B5EF4-FFF2-40B4-BE49-F238E27FC236}">
                  <a16:creationId xmlns:a16="http://schemas.microsoft.com/office/drawing/2014/main" id="{24F4EB9B-6E95-441B-AD7C-B0B70BBFBCCB}"/>
                </a:ext>
              </a:extLst>
            </p:cNvPr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9;p36">
              <a:extLst>
                <a:ext uri="{FF2B5EF4-FFF2-40B4-BE49-F238E27FC236}">
                  <a16:creationId xmlns:a16="http://schemas.microsoft.com/office/drawing/2014/main" id="{88B53CCC-6238-4798-8C47-33C41CE06775}"/>
                </a:ext>
              </a:extLst>
            </p:cNvPr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0;p36">
              <a:extLst>
                <a:ext uri="{FF2B5EF4-FFF2-40B4-BE49-F238E27FC236}">
                  <a16:creationId xmlns:a16="http://schemas.microsoft.com/office/drawing/2014/main" id="{2030844E-A3FC-45DA-BA3C-08BD3090CCD1}"/>
                </a:ext>
              </a:extLst>
            </p:cNvPr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1;p36">
              <a:extLst>
                <a:ext uri="{FF2B5EF4-FFF2-40B4-BE49-F238E27FC236}">
                  <a16:creationId xmlns:a16="http://schemas.microsoft.com/office/drawing/2014/main" id="{C4EE6AE5-999A-46EA-A06D-D9A5D6B6CFC2}"/>
                </a:ext>
              </a:extLst>
            </p:cNvPr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1"/>
          <p:cNvSpPr/>
          <p:nvPr/>
        </p:nvSpPr>
        <p:spPr>
          <a:xfrm>
            <a:off x="1978775" y="1449775"/>
            <a:ext cx="5066700" cy="291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Polimorfisme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60" name="Google Shape;860;p51"/>
          <p:cNvSpPr txBox="1"/>
          <p:nvPr/>
        </p:nvSpPr>
        <p:spPr>
          <a:xfrm>
            <a:off x="2515050" y="1622350"/>
            <a:ext cx="41139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</a:pP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Polimorfisme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adalah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menggunakan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satu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fungsi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atau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attribute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tertentu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dari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suatu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base class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untuk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diimplementasikan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oleh children class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baik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secara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default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maupun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modifikasi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sesuai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relevansi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digunakan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oleh </a:t>
            </a:r>
            <a:r>
              <a:rPr lang="en-US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masing-masing</a:t>
            </a:r>
            <a:r>
              <a:rPr lang="en-US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children class.</a:t>
            </a:r>
            <a:endParaRPr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9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633" name="Google Shape;633;p39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9"/>
          <p:cNvSpPr/>
          <p:nvPr/>
        </p:nvSpPr>
        <p:spPr>
          <a:xfrm>
            <a:off x="576950" y="2062175"/>
            <a:ext cx="4322400" cy="256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9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7" name="Google Shape;637;p39"/>
          <p:cNvPicPr preferRelativeResize="0"/>
          <p:nvPr/>
        </p:nvPicPr>
        <p:blipFill rotWithShape="1">
          <a:blip r:embed="rId3">
            <a:alphaModFix/>
          </a:blip>
          <a:srcRect l="53617" t="1587" r="2288" b="1587"/>
          <a:stretch/>
        </p:blipFill>
        <p:spPr>
          <a:xfrm>
            <a:off x="5275200" y="511500"/>
            <a:ext cx="3331800" cy="41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9"/>
          <p:cNvSpPr txBox="1">
            <a:spLocks noGrp="1"/>
          </p:cNvSpPr>
          <p:nvPr>
            <p:ph type="subTitle" idx="1"/>
          </p:nvPr>
        </p:nvSpPr>
        <p:spPr>
          <a:xfrm>
            <a:off x="720000" y="2332436"/>
            <a:ext cx="4016400" cy="2150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Enkapsulasi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adalah</a:t>
            </a:r>
            <a:r>
              <a:rPr lang="en-US" dirty="0">
                <a:solidFill>
                  <a:schemeClr val="accent1"/>
                </a:solidFill>
              </a:rPr>
              <a:t> proses </a:t>
            </a:r>
            <a:r>
              <a:rPr lang="en-US" dirty="0" err="1">
                <a:solidFill>
                  <a:schemeClr val="accent1"/>
                </a:solidFill>
              </a:rPr>
              <a:t>membungkus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atribut</a:t>
            </a:r>
            <a:r>
              <a:rPr lang="en-US" dirty="0">
                <a:solidFill>
                  <a:schemeClr val="accent1"/>
                </a:solidFill>
              </a:rPr>
              <a:t> dan </a:t>
            </a:r>
            <a:r>
              <a:rPr lang="en-US" dirty="0" err="1">
                <a:solidFill>
                  <a:schemeClr val="accent1"/>
                </a:solidFill>
              </a:rPr>
              <a:t>metode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dalam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satu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kelas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enkapsulasi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digunakan</a:t>
            </a:r>
            <a:r>
              <a:rPr lang="en-US" dirty="0">
                <a:solidFill>
                  <a:schemeClr val="accent1"/>
                </a:solidFill>
              </a:rPr>
              <a:t> juga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menyembunyikan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informasi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kedalam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sebuah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kelas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melindungi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informasi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dari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luar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Enkapsulasi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sangat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penting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dilakukan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untuk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menjaga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kebutuhan</a:t>
            </a:r>
            <a:r>
              <a:rPr lang="en-US" dirty="0">
                <a:solidFill>
                  <a:schemeClr val="accent1"/>
                </a:solidFill>
              </a:rPr>
              <a:t> program agar </a:t>
            </a:r>
            <a:r>
              <a:rPr lang="en-US" dirty="0" err="1">
                <a:solidFill>
                  <a:schemeClr val="accent1"/>
                </a:solidFill>
              </a:rPr>
              <a:t>dapat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diakses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sewaktu-waktu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sekaligus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menjaga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keamanan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informasi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39" name="Google Shape;639;p39"/>
          <p:cNvSpPr txBox="1">
            <a:spLocks noGrp="1"/>
          </p:cNvSpPr>
          <p:nvPr>
            <p:ph type="ctrTitle"/>
          </p:nvPr>
        </p:nvSpPr>
        <p:spPr>
          <a:xfrm>
            <a:off x="720000" y="1080087"/>
            <a:ext cx="2600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Enkapsulasi</a:t>
            </a:r>
            <a:endParaRPr dirty="0"/>
          </a:p>
        </p:txBody>
      </p:sp>
      <p:sp>
        <p:nvSpPr>
          <p:cNvPr id="640" name="Google Shape;640;p39"/>
          <p:cNvSpPr/>
          <p:nvPr/>
        </p:nvSpPr>
        <p:spPr>
          <a:xfrm>
            <a:off x="5275200" y="511500"/>
            <a:ext cx="3331800" cy="41154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420</Words>
  <Application>Microsoft Office PowerPoint</Application>
  <PresentationFormat>On-screen Show (16:9)</PresentationFormat>
  <Paragraphs>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Barlow</vt:lpstr>
      <vt:lpstr>Roboto Slab Light</vt:lpstr>
      <vt:lpstr>Arial</vt:lpstr>
      <vt:lpstr>Squada One</vt:lpstr>
      <vt:lpstr>Muli</vt:lpstr>
      <vt:lpstr>Bahiana</vt:lpstr>
      <vt:lpstr>Fira Sans Extra Condensed Medium</vt:lpstr>
      <vt:lpstr>Geek Pride Day by Slidesgo</vt:lpstr>
      <vt:lpstr>Berburu Hewan</vt:lpstr>
      <vt:lpstr>PENGENALAN</vt:lpstr>
      <vt:lpstr>Kelompok 1</vt:lpstr>
      <vt:lpstr>BEWAN</vt:lpstr>
      <vt:lpstr>WHOA!</vt:lpstr>
      <vt:lpstr>Abstraksi</vt:lpstr>
      <vt:lpstr>Inheritance (Pewarisan)</vt:lpstr>
      <vt:lpstr>Polimorfisme</vt:lpstr>
      <vt:lpstr>Enkapsulasi</vt:lpstr>
      <vt:lpstr>CODE</vt:lpstr>
      <vt:lpstr>Class WORD</vt:lpstr>
      <vt:lpstr>Class LOAD</vt:lpstr>
      <vt:lpstr>Class LIST_WORD</vt:lpstr>
      <vt:lpstr>Screen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Berburu Hewan</dc:title>
  <dc:creator>User</dc:creator>
  <cp:lastModifiedBy>stellardrone08@outlook.com</cp:lastModifiedBy>
  <cp:revision>11</cp:revision>
  <dcterms:modified xsi:type="dcterms:W3CDTF">2023-05-13T05:36:18Z</dcterms:modified>
</cp:coreProperties>
</file>